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98" r:id="rId3"/>
    <p:sldId id="259" r:id="rId4"/>
    <p:sldId id="290" r:id="rId5"/>
    <p:sldId id="291" r:id="rId6"/>
    <p:sldId id="293" r:id="rId7"/>
    <p:sldId id="262" r:id="rId8"/>
    <p:sldId id="295" r:id="rId9"/>
    <p:sldId id="299" r:id="rId10"/>
    <p:sldId id="261" r:id="rId11"/>
    <p:sldId id="260" r:id="rId12"/>
    <p:sldId id="264" r:id="rId13"/>
    <p:sldId id="265" r:id="rId14"/>
    <p:sldId id="266" r:id="rId15"/>
    <p:sldId id="268" r:id="rId16"/>
    <p:sldId id="297" r:id="rId17"/>
    <p:sldId id="269" r:id="rId18"/>
    <p:sldId id="270" r:id="rId19"/>
    <p:sldId id="300" r:id="rId20"/>
    <p:sldId id="271" r:id="rId21"/>
    <p:sldId id="294" r:id="rId22"/>
    <p:sldId id="272" r:id="rId23"/>
    <p:sldId id="273" r:id="rId24"/>
    <p:sldId id="274" r:id="rId25"/>
    <p:sldId id="275" r:id="rId26"/>
    <p:sldId id="276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B23DDF-E7CE-4F8B-8485-23E2AF149406}" v="207" dt="2025-06-22T23:00:09.4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7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3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it Verma" userId="94be43a653954c4b" providerId="LiveId" clId="{C4B23DDF-E7CE-4F8B-8485-23E2AF149406}"/>
    <pc:docChg chg="undo custSel addSld delSld modSld sldOrd">
      <pc:chgData name="Harshit Verma" userId="94be43a653954c4b" providerId="LiveId" clId="{C4B23DDF-E7CE-4F8B-8485-23E2AF149406}" dt="2025-06-23T08:45:02.363" v="4211" actId="2696"/>
      <pc:docMkLst>
        <pc:docMk/>
      </pc:docMkLst>
      <pc:sldChg chg="del">
        <pc:chgData name="Harshit Verma" userId="94be43a653954c4b" providerId="LiveId" clId="{C4B23DDF-E7CE-4F8B-8485-23E2AF149406}" dt="2025-06-21T20:18:39.644" v="3312" actId="2696"/>
        <pc:sldMkLst>
          <pc:docMk/>
          <pc:sldMk cId="954031316" sldId="256"/>
        </pc:sldMkLst>
      </pc:sldChg>
      <pc:sldChg chg="addSp modSp new mod modAnim">
        <pc:chgData name="Harshit Verma" userId="94be43a653954c4b" providerId="LiveId" clId="{C4B23DDF-E7CE-4F8B-8485-23E2AF149406}" dt="2025-06-21T20:35:00.814" v="3700" actId="1076"/>
        <pc:sldMkLst>
          <pc:docMk/>
          <pc:sldMk cId="1555885277" sldId="257"/>
        </pc:sldMkLst>
        <pc:spChg chg="add mod">
          <ac:chgData name="Harshit Verma" userId="94be43a653954c4b" providerId="LiveId" clId="{C4B23DDF-E7CE-4F8B-8485-23E2AF149406}" dt="2025-06-21T13:38:50.036" v="1"/>
          <ac:spMkLst>
            <pc:docMk/>
            <pc:sldMk cId="1555885277" sldId="257"/>
            <ac:spMk id="2" creationId="{F5694811-CF7A-0FE1-2DB8-7352FAB4EBEB}"/>
          </ac:spMkLst>
        </pc:spChg>
        <pc:spChg chg="add mod">
          <ac:chgData name="Harshit Verma" userId="94be43a653954c4b" providerId="LiveId" clId="{C4B23DDF-E7CE-4F8B-8485-23E2AF149406}" dt="2025-06-21T13:38:50.036" v="1"/>
          <ac:spMkLst>
            <pc:docMk/>
            <pc:sldMk cId="1555885277" sldId="257"/>
            <ac:spMk id="4" creationId="{2767E447-040A-F4CF-FCCB-F7054230D6AB}"/>
          </ac:spMkLst>
        </pc:spChg>
        <pc:spChg chg="add mod">
          <ac:chgData name="Harshit Verma" userId="94be43a653954c4b" providerId="LiveId" clId="{C4B23DDF-E7CE-4F8B-8485-23E2AF149406}" dt="2025-06-21T13:38:50.036" v="1"/>
          <ac:spMkLst>
            <pc:docMk/>
            <pc:sldMk cId="1555885277" sldId="257"/>
            <ac:spMk id="6" creationId="{55F8F1A8-E279-B3D2-703F-959DFB809517}"/>
          </ac:spMkLst>
        </pc:spChg>
        <pc:spChg chg="add mod">
          <ac:chgData name="Harshit Verma" userId="94be43a653954c4b" providerId="LiveId" clId="{C4B23DDF-E7CE-4F8B-8485-23E2AF149406}" dt="2025-06-21T13:38:50.036" v="1"/>
          <ac:spMkLst>
            <pc:docMk/>
            <pc:sldMk cId="1555885277" sldId="257"/>
            <ac:spMk id="7" creationId="{953BA565-13C5-A47A-9690-846BC7D63021}"/>
          </ac:spMkLst>
        </pc:spChg>
        <pc:spChg chg="add mod">
          <ac:chgData name="Harshit Verma" userId="94be43a653954c4b" providerId="LiveId" clId="{C4B23DDF-E7CE-4F8B-8485-23E2AF149406}" dt="2025-06-21T13:38:50.036" v="1"/>
          <ac:spMkLst>
            <pc:docMk/>
            <pc:sldMk cId="1555885277" sldId="257"/>
            <ac:spMk id="8" creationId="{4DF7F659-CBB9-19CC-19A6-4D7FDE54526E}"/>
          </ac:spMkLst>
        </pc:spChg>
        <pc:spChg chg="add mod">
          <ac:chgData name="Harshit Verma" userId="94be43a653954c4b" providerId="LiveId" clId="{C4B23DDF-E7CE-4F8B-8485-23E2AF149406}" dt="2025-06-21T20:35:00.814" v="3700" actId="1076"/>
          <ac:spMkLst>
            <pc:docMk/>
            <pc:sldMk cId="1555885277" sldId="257"/>
            <ac:spMk id="9" creationId="{967F66DA-B31B-B00E-37DB-038C43F04D6D}"/>
          </ac:spMkLst>
        </pc:spChg>
        <pc:picChg chg="add mod">
          <ac:chgData name="Harshit Verma" userId="94be43a653954c4b" providerId="LiveId" clId="{C4B23DDF-E7CE-4F8B-8485-23E2AF149406}" dt="2025-06-21T19:25:19.106" v="1930" actId="1076"/>
          <ac:picMkLst>
            <pc:docMk/>
            <pc:sldMk cId="1555885277" sldId="257"/>
            <ac:picMk id="3" creationId="{17AC1C31-1968-7450-8ABA-5EBDA05935C4}"/>
          </ac:picMkLst>
        </pc:picChg>
        <pc:picChg chg="add mod">
          <ac:chgData name="Harshit Verma" userId="94be43a653954c4b" providerId="LiveId" clId="{C4B23DDF-E7CE-4F8B-8485-23E2AF149406}" dt="2025-06-21T13:38:50.036" v="1"/>
          <ac:picMkLst>
            <pc:docMk/>
            <pc:sldMk cId="1555885277" sldId="257"/>
            <ac:picMk id="5" creationId="{73ACC0B4-6FA7-8B26-673B-1803055E03C9}"/>
          </ac:picMkLst>
        </pc:picChg>
      </pc:sldChg>
      <pc:sldChg chg="addSp modSp new del mod">
        <pc:chgData name="Harshit Verma" userId="94be43a653954c4b" providerId="LiveId" clId="{C4B23DDF-E7CE-4F8B-8485-23E2AF149406}" dt="2025-06-22T21:34:25.118" v="3719" actId="47"/>
        <pc:sldMkLst>
          <pc:docMk/>
          <pc:sldMk cId="2210792353" sldId="258"/>
        </pc:sldMkLst>
      </pc:sldChg>
      <pc:sldChg chg="addSp delSp modSp new mod">
        <pc:chgData name="Harshit Verma" userId="94be43a653954c4b" providerId="LiveId" clId="{C4B23DDF-E7CE-4F8B-8485-23E2AF149406}" dt="2025-06-22T21:34:10.491" v="3718" actId="1076"/>
        <pc:sldMkLst>
          <pc:docMk/>
          <pc:sldMk cId="2469919607" sldId="259"/>
        </pc:sldMkLst>
        <pc:spChg chg="mod">
          <ac:chgData name="Harshit Verma" userId="94be43a653954c4b" providerId="LiveId" clId="{C4B23DDF-E7CE-4F8B-8485-23E2AF149406}" dt="2025-06-21T13:43:47.042" v="114" actId="120"/>
          <ac:spMkLst>
            <pc:docMk/>
            <pc:sldMk cId="2469919607" sldId="259"/>
            <ac:spMk id="2" creationId="{2AAC1DAD-740F-53FB-89D2-3226838A9F40}"/>
          </ac:spMkLst>
        </pc:spChg>
        <pc:spChg chg="add mod">
          <ac:chgData name="Harshit Verma" userId="94be43a653954c4b" providerId="LiveId" clId="{C4B23DDF-E7CE-4F8B-8485-23E2AF149406}" dt="2025-06-22T21:31:58.349" v="3702" actId="1076"/>
          <ac:spMkLst>
            <pc:docMk/>
            <pc:sldMk cId="2469919607" sldId="259"/>
            <ac:spMk id="4" creationId="{E0046DF0-11C9-1CD5-31ED-A742CB641B19}"/>
          </ac:spMkLst>
        </pc:spChg>
        <pc:spChg chg="add mod">
          <ac:chgData name="Harshit Verma" userId="94be43a653954c4b" providerId="LiveId" clId="{C4B23DDF-E7CE-4F8B-8485-23E2AF149406}" dt="2025-06-22T21:34:10.491" v="3718" actId="1076"/>
          <ac:spMkLst>
            <pc:docMk/>
            <pc:sldMk cId="2469919607" sldId="259"/>
            <ac:spMk id="5" creationId="{2A717A72-CB0D-5FAE-C627-99268F4D2C58}"/>
          </ac:spMkLst>
        </pc:spChg>
        <pc:picChg chg="add mod">
          <ac:chgData name="Harshit Verma" userId="94be43a653954c4b" providerId="LiveId" clId="{C4B23DDF-E7CE-4F8B-8485-23E2AF149406}" dt="2025-06-22T21:32:46" v="3711" actId="1076"/>
          <ac:picMkLst>
            <pc:docMk/>
            <pc:sldMk cId="2469919607" sldId="259"/>
            <ac:picMk id="3" creationId="{23FCDF8D-5070-0871-C19B-3C0339D82112}"/>
          </ac:picMkLst>
        </pc:picChg>
        <pc:picChg chg="add mod">
          <ac:chgData name="Harshit Verma" userId="94be43a653954c4b" providerId="LiveId" clId="{C4B23DDF-E7CE-4F8B-8485-23E2AF149406}" dt="2025-06-22T21:32:30.325" v="3708" actId="1076"/>
          <ac:picMkLst>
            <pc:docMk/>
            <pc:sldMk cId="2469919607" sldId="259"/>
            <ac:picMk id="1026" creationId="{89529730-8E18-C9C5-D431-BC6A3B415DB9}"/>
          </ac:picMkLst>
        </pc:picChg>
      </pc:sldChg>
      <pc:sldChg chg="addSp modSp add mod">
        <pc:chgData name="Harshit Verma" userId="94be43a653954c4b" providerId="LiveId" clId="{C4B23DDF-E7CE-4F8B-8485-23E2AF149406}" dt="2025-06-21T20:32:10.840" v="3639" actId="1076"/>
        <pc:sldMkLst>
          <pc:docMk/>
          <pc:sldMk cId="3283206192" sldId="260"/>
        </pc:sldMkLst>
        <pc:spChg chg="mod">
          <ac:chgData name="Harshit Verma" userId="94be43a653954c4b" providerId="LiveId" clId="{C4B23DDF-E7CE-4F8B-8485-23E2AF149406}" dt="2025-06-21T15:05:10.262" v="260" actId="20577"/>
          <ac:spMkLst>
            <pc:docMk/>
            <pc:sldMk cId="3283206192" sldId="260"/>
            <ac:spMk id="2" creationId="{0A226FEC-6FF3-57B4-4CE0-D74172E9F301}"/>
          </ac:spMkLst>
        </pc:spChg>
        <pc:spChg chg="add mod">
          <ac:chgData name="Harshit Verma" userId="94be43a653954c4b" providerId="LiveId" clId="{C4B23DDF-E7CE-4F8B-8485-23E2AF149406}" dt="2025-06-21T20:32:10.840" v="3639" actId="1076"/>
          <ac:spMkLst>
            <pc:docMk/>
            <pc:sldMk cId="3283206192" sldId="260"/>
            <ac:spMk id="4" creationId="{7504AC0E-99C7-E56A-5731-1D67F0BC7603}"/>
          </ac:spMkLst>
        </pc:spChg>
        <pc:picChg chg="add mod">
          <ac:chgData name="Harshit Verma" userId="94be43a653954c4b" providerId="LiveId" clId="{C4B23DDF-E7CE-4F8B-8485-23E2AF149406}" dt="2025-06-21T15:05:54.785" v="268" actId="1076"/>
          <ac:picMkLst>
            <pc:docMk/>
            <pc:sldMk cId="3283206192" sldId="260"/>
            <ac:picMk id="5" creationId="{FC68D3B8-50DC-F1EC-4222-992A4E30E74B}"/>
          </ac:picMkLst>
        </pc:picChg>
      </pc:sldChg>
      <pc:sldChg chg="addSp modSp add mod">
        <pc:chgData name="Harshit Verma" userId="94be43a653954c4b" providerId="LiveId" clId="{C4B23DDF-E7CE-4F8B-8485-23E2AF149406}" dt="2025-06-22T22:56:27.316" v="4182" actId="1076"/>
        <pc:sldMkLst>
          <pc:docMk/>
          <pc:sldMk cId="3619154610" sldId="261"/>
        </pc:sldMkLst>
        <pc:spChg chg="mod">
          <ac:chgData name="Harshit Verma" userId="94be43a653954c4b" providerId="LiveId" clId="{C4B23DDF-E7CE-4F8B-8485-23E2AF149406}" dt="2025-06-21T15:04:54.657" v="222" actId="20577"/>
          <ac:spMkLst>
            <pc:docMk/>
            <pc:sldMk cId="3619154610" sldId="261"/>
            <ac:spMk id="2" creationId="{5D8CDFD8-2C05-3884-0402-55C1EFE515CE}"/>
          </ac:spMkLst>
        </pc:spChg>
        <pc:spChg chg="add mod">
          <ac:chgData name="Harshit Verma" userId="94be43a653954c4b" providerId="LiveId" clId="{C4B23DDF-E7CE-4F8B-8485-23E2AF149406}" dt="2025-06-21T15:04:44.856" v="209" actId="1076"/>
          <ac:spMkLst>
            <pc:docMk/>
            <pc:sldMk cId="3619154610" sldId="261"/>
            <ac:spMk id="4" creationId="{F5603A91-D90D-6485-C0FA-39A769F54AF4}"/>
          </ac:spMkLst>
        </pc:spChg>
        <pc:spChg chg="add mod">
          <ac:chgData name="Harshit Verma" userId="94be43a653954c4b" providerId="LiveId" clId="{C4B23DDF-E7CE-4F8B-8485-23E2AF149406}" dt="2025-06-22T22:51:01.791" v="4125" actId="1076"/>
          <ac:spMkLst>
            <pc:docMk/>
            <pc:sldMk cId="3619154610" sldId="261"/>
            <ac:spMk id="10" creationId="{4C4A49B0-D160-8C1A-8584-350FC8BC6B52}"/>
          </ac:spMkLst>
        </pc:spChg>
        <pc:spChg chg="add mod">
          <ac:chgData name="Harshit Verma" userId="94be43a653954c4b" providerId="LiveId" clId="{C4B23DDF-E7CE-4F8B-8485-23E2AF149406}" dt="2025-06-22T22:50:12.662" v="4118" actId="1076"/>
          <ac:spMkLst>
            <pc:docMk/>
            <pc:sldMk cId="3619154610" sldId="261"/>
            <ac:spMk id="12" creationId="{94193EF6-6D6F-470A-B341-A3C8E4D923D1}"/>
          </ac:spMkLst>
        </pc:spChg>
        <pc:spChg chg="add mod">
          <ac:chgData name="Harshit Verma" userId="94be43a653954c4b" providerId="LiveId" clId="{C4B23DDF-E7CE-4F8B-8485-23E2AF149406}" dt="2025-06-22T22:56:27.316" v="4182" actId="1076"/>
          <ac:spMkLst>
            <pc:docMk/>
            <pc:sldMk cId="3619154610" sldId="261"/>
            <ac:spMk id="14" creationId="{501C180B-7A41-C2A4-4F36-24082AD9D15A}"/>
          </ac:spMkLst>
        </pc:spChg>
        <pc:spChg chg="add mod">
          <ac:chgData name="Harshit Verma" userId="94be43a653954c4b" providerId="LiveId" clId="{C4B23DDF-E7CE-4F8B-8485-23E2AF149406}" dt="2025-06-22T22:55:05.901" v="4155" actId="1076"/>
          <ac:spMkLst>
            <pc:docMk/>
            <pc:sldMk cId="3619154610" sldId="261"/>
            <ac:spMk id="16" creationId="{5A8130A1-DBF6-DAEB-5335-E8308B3EA962}"/>
          </ac:spMkLst>
        </pc:spChg>
        <pc:picChg chg="add mod">
          <ac:chgData name="Harshit Verma" userId="94be43a653954c4b" providerId="LiveId" clId="{C4B23DDF-E7CE-4F8B-8485-23E2AF149406}" dt="2025-06-22T22:55:40.683" v="4176" actId="1076"/>
          <ac:picMkLst>
            <pc:docMk/>
            <pc:sldMk cId="3619154610" sldId="261"/>
            <ac:picMk id="5" creationId="{8D96E374-0D10-2246-E2DD-786C62C9C218}"/>
          </ac:picMkLst>
        </pc:picChg>
        <pc:picChg chg="add mod">
          <ac:chgData name="Harshit Verma" userId="94be43a653954c4b" providerId="LiveId" clId="{C4B23DDF-E7CE-4F8B-8485-23E2AF149406}" dt="2025-06-21T15:03:59.128" v="197" actId="1076"/>
          <ac:picMkLst>
            <pc:docMk/>
            <pc:sldMk cId="3619154610" sldId="261"/>
            <ac:picMk id="6" creationId="{AEFFDA37-3424-F4C0-1F12-02479EA5FABD}"/>
          </ac:picMkLst>
        </pc:picChg>
        <pc:picChg chg="add mod">
          <ac:chgData name="Harshit Verma" userId="94be43a653954c4b" providerId="LiveId" clId="{C4B23DDF-E7CE-4F8B-8485-23E2AF149406}" dt="2025-06-21T15:04:12.201" v="202" actId="1076"/>
          <ac:picMkLst>
            <pc:docMk/>
            <pc:sldMk cId="3619154610" sldId="261"/>
            <ac:picMk id="7" creationId="{BBC84C32-4BEA-EEA0-435C-633A6426B512}"/>
          </ac:picMkLst>
        </pc:picChg>
        <pc:picChg chg="add mod">
          <ac:chgData name="Harshit Verma" userId="94be43a653954c4b" providerId="LiveId" clId="{C4B23DDF-E7CE-4F8B-8485-23E2AF149406}" dt="2025-06-21T15:04:32" v="208" actId="1076"/>
          <ac:picMkLst>
            <pc:docMk/>
            <pc:sldMk cId="3619154610" sldId="261"/>
            <ac:picMk id="8" creationId="{2F41FAD1-69D6-261B-7F11-84801C1C05D7}"/>
          </ac:picMkLst>
        </pc:picChg>
        <pc:picChg chg="add mod">
          <ac:chgData name="Harshit Verma" userId="94be43a653954c4b" providerId="LiveId" clId="{C4B23DDF-E7CE-4F8B-8485-23E2AF149406}" dt="2025-06-21T15:04:22.525" v="205" actId="1076"/>
          <ac:picMkLst>
            <pc:docMk/>
            <pc:sldMk cId="3619154610" sldId="261"/>
            <ac:picMk id="9" creationId="{4B541728-2112-CD91-26DC-0A32CF832CF9}"/>
          </ac:picMkLst>
        </pc:picChg>
      </pc:sldChg>
      <pc:sldChg chg="addSp delSp modSp add mod">
        <pc:chgData name="Harshit Verma" userId="94be43a653954c4b" providerId="LiveId" clId="{C4B23DDF-E7CE-4F8B-8485-23E2AF149406}" dt="2025-06-22T23:01:17.655" v="4205" actId="14100"/>
        <pc:sldMkLst>
          <pc:docMk/>
          <pc:sldMk cId="3715502552" sldId="262"/>
        </pc:sldMkLst>
        <pc:spChg chg="mod">
          <ac:chgData name="Harshit Verma" userId="94be43a653954c4b" providerId="LiveId" clId="{C4B23DDF-E7CE-4F8B-8485-23E2AF149406}" dt="2025-06-21T15:00:27.521" v="132" actId="20577"/>
          <ac:spMkLst>
            <pc:docMk/>
            <pc:sldMk cId="3715502552" sldId="262"/>
            <ac:spMk id="2" creationId="{D6AE12C1-89DC-05EF-A4E3-83C0A095301C}"/>
          </ac:spMkLst>
        </pc:spChg>
        <pc:spChg chg="add mod">
          <ac:chgData name="Harshit Verma" userId="94be43a653954c4b" providerId="LiveId" clId="{C4B23DDF-E7CE-4F8B-8485-23E2AF149406}" dt="2025-06-22T21:37:49.321" v="3735" actId="1076"/>
          <ac:spMkLst>
            <pc:docMk/>
            <pc:sldMk cId="3715502552" sldId="262"/>
            <ac:spMk id="4" creationId="{3F0AB29F-2D1E-5483-1DA4-BBB94EAD0347}"/>
          </ac:spMkLst>
        </pc:spChg>
        <pc:spChg chg="add mod">
          <ac:chgData name="Harshit Verma" userId="94be43a653954c4b" providerId="LiveId" clId="{C4B23DDF-E7CE-4F8B-8485-23E2AF149406}" dt="2025-06-22T23:01:17.655" v="4205" actId="14100"/>
          <ac:spMkLst>
            <pc:docMk/>
            <pc:sldMk cId="3715502552" sldId="262"/>
            <ac:spMk id="7" creationId="{7A88EC3D-A112-F033-9585-0FEFB2DEF774}"/>
          </ac:spMkLst>
        </pc:spChg>
        <pc:picChg chg="add mod">
          <ac:chgData name="Harshit Verma" userId="94be43a653954c4b" providerId="LiveId" clId="{C4B23DDF-E7CE-4F8B-8485-23E2AF149406}" dt="2025-06-22T22:46:52.156" v="4089" actId="1076"/>
          <ac:picMkLst>
            <pc:docMk/>
            <pc:sldMk cId="3715502552" sldId="262"/>
            <ac:picMk id="3" creationId="{20EEF9CF-2205-11F4-F604-09DB51AAD36E}"/>
          </ac:picMkLst>
        </pc:picChg>
      </pc:sldChg>
      <pc:sldChg chg="addSp modSp add del mod">
        <pc:chgData name="Harshit Verma" userId="94be43a653954c4b" providerId="LiveId" clId="{C4B23DDF-E7CE-4F8B-8485-23E2AF149406}" dt="2025-06-22T21:38:12.497" v="3738" actId="2696"/>
        <pc:sldMkLst>
          <pc:docMk/>
          <pc:sldMk cId="2429016850" sldId="263"/>
        </pc:sldMkLst>
      </pc:sldChg>
      <pc:sldChg chg="addSp delSp modSp add mod">
        <pc:chgData name="Harshit Verma" userId="94be43a653954c4b" providerId="LiveId" clId="{C4B23DDF-E7CE-4F8B-8485-23E2AF149406}" dt="2025-06-22T22:14:40.087" v="3825" actId="1076"/>
        <pc:sldMkLst>
          <pc:docMk/>
          <pc:sldMk cId="543822451" sldId="264"/>
        </pc:sldMkLst>
        <pc:spChg chg="mod">
          <ac:chgData name="Harshit Verma" userId="94be43a653954c4b" providerId="LiveId" clId="{C4B23DDF-E7CE-4F8B-8485-23E2AF149406}" dt="2025-06-22T21:50:45.167" v="3742" actId="20577"/>
          <ac:spMkLst>
            <pc:docMk/>
            <pc:sldMk cId="543822451" sldId="264"/>
            <ac:spMk id="4" creationId="{80614BD6-32F7-D572-50E0-004AEB2598B7}"/>
          </ac:spMkLst>
        </pc:spChg>
        <pc:picChg chg="add mod">
          <ac:chgData name="Harshit Verma" userId="94be43a653954c4b" providerId="LiveId" clId="{C4B23DDF-E7CE-4F8B-8485-23E2AF149406}" dt="2025-06-22T22:14:40.087" v="3825" actId="1076"/>
          <ac:picMkLst>
            <pc:docMk/>
            <pc:sldMk cId="543822451" sldId="264"/>
            <ac:picMk id="3" creationId="{924C7E82-64D0-1624-296E-4CAA62B49AFB}"/>
          </ac:picMkLst>
        </pc:picChg>
      </pc:sldChg>
      <pc:sldChg chg="addSp delSp modSp add mod">
        <pc:chgData name="Harshit Verma" userId="94be43a653954c4b" providerId="LiveId" clId="{C4B23DDF-E7CE-4F8B-8485-23E2AF149406}" dt="2025-06-22T21:50:50.792" v="3743" actId="20577"/>
        <pc:sldMkLst>
          <pc:docMk/>
          <pc:sldMk cId="1982909984" sldId="265"/>
        </pc:sldMkLst>
        <pc:spChg chg="add mod">
          <ac:chgData name="Harshit Verma" userId="94be43a653954c4b" providerId="LiveId" clId="{C4B23DDF-E7CE-4F8B-8485-23E2AF149406}" dt="2025-06-22T21:50:50.792" v="3743" actId="20577"/>
          <ac:spMkLst>
            <pc:docMk/>
            <pc:sldMk cId="1982909984" sldId="265"/>
            <ac:spMk id="3" creationId="{93E26AD1-5CF2-8E3B-93EB-6D28056F0AED}"/>
          </ac:spMkLst>
        </pc:spChg>
        <pc:picChg chg="add mod">
          <ac:chgData name="Harshit Verma" userId="94be43a653954c4b" providerId="LiveId" clId="{C4B23DDF-E7CE-4F8B-8485-23E2AF149406}" dt="2025-06-21T15:08:56.480" v="365" actId="1076"/>
          <ac:picMkLst>
            <pc:docMk/>
            <pc:sldMk cId="1982909984" sldId="265"/>
            <ac:picMk id="6" creationId="{64B037EC-4472-E849-3504-8793ED908F0F}"/>
          </ac:picMkLst>
        </pc:picChg>
      </pc:sldChg>
      <pc:sldChg chg="addSp delSp modSp add mod">
        <pc:chgData name="Harshit Verma" userId="94be43a653954c4b" providerId="LiveId" clId="{C4B23DDF-E7CE-4F8B-8485-23E2AF149406}" dt="2025-06-22T22:15:15.148" v="3827" actId="1076"/>
        <pc:sldMkLst>
          <pc:docMk/>
          <pc:sldMk cId="627461040" sldId="266"/>
        </pc:sldMkLst>
        <pc:spChg chg="mod">
          <ac:chgData name="Harshit Verma" userId="94be43a653954c4b" providerId="LiveId" clId="{C4B23DDF-E7CE-4F8B-8485-23E2AF149406}" dt="2025-06-22T21:50:56.090" v="3744" actId="20577"/>
          <ac:spMkLst>
            <pc:docMk/>
            <pc:sldMk cId="627461040" sldId="266"/>
            <ac:spMk id="3" creationId="{147C25E8-0878-5BAA-14B8-4736B96C9254}"/>
          </ac:spMkLst>
        </pc:spChg>
        <pc:picChg chg="add mod">
          <ac:chgData name="Harshit Verma" userId="94be43a653954c4b" providerId="LiveId" clId="{C4B23DDF-E7CE-4F8B-8485-23E2AF149406}" dt="2025-06-22T22:15:15.148" v="3827" actId="1076"/>
          <ac:picMkLst>
            <pc:docMk/>
            <pc:sldMk cId="627461040" sldId="266"/>
            <ac:picMk id="4" creationId="{D343C2FF-101E-7984-961F-10BE78BCF35C}"/>
          </ac:picMkLst>
        </pc:picChg>
        <pc:picChg chg="add mod">
          <ac:chgData name="Harshit Verma" userId="94be43a653954c4b" providerId="LiveId" clId="{C4B23DDF-E7CE-4F8B-8485-23E2AF149406}" dt="2025-06-22T22:15:11.840" v="3826" actId="1076"/>
          <ac:picMkLst>
            <pc:docMk/>
            <pc:sldMk cId="627461040" sldId="266"/>
            <ac:picMk id="5" creationId="{E723EABD-0D76-8AC7-4805-A1CDB0BF4B5A}"/>
          </ac:picMkLst>
        </pc:picChg>
      </pc:sldChg>
      <pc:sldChg chg="addSp delSp modSp new add del mod ord">
        <pc:chgData name="Harshit Verma" userId="94be43a653954c4b" providerId="LiveId" clId="{C4B23DDF-E7CE-4F8B-8485-23E2AF149406}" dt="2025-06-22T22:30:31.100" v="3937" actId="47"/>
        <pc:sldMkLst>
          <pc:docMk/>
          <pc:sldMk cId="7905405" sldId="267"/>
        </pc:sldMkLst>
      </pc:sldChg>
      <pc:sldChg chg="addSp delSp modSp add mod ord">
        <pc:chgData name="Harshit Verma" userId="94be43a653954c4b" providerId="LiveId" clId="{C4B23DDF-E7CE-4F8B-8485-23E2AF149406}" dt="2025-06-22T22:30:48.391" v="3941" actId="14100"/>
        <pc:sldMkLst>
          <pc:docMk/>
          <pc:sldMk cId="2968266681" sldId="268"/>
        </pc:sldMkLst>
        <pc:spChg chg="add mod">
          <ac:chgData name="Harshit Verma" userId="94be43a653954c4b" providerId="LiveId" clId="{C4B23DDF-E7CE-4F8B-8485-23E2AF149406}" dt="2025-06-22T22:29:16.627" v="3927" actId="1076"/>
          <ac:spMkLst>
            <pc:docMk/>
            <pc:sldMk cId="2968266681" sldId="268"/>
            <ac:spMk id="4" creationId="{DA914BA2-AF09-A765-CE94-92D2E02E4376}"/>
          </ac:spMkLst>
        </pc:spChg>
        <pc:spChg chg="mod">
          <ac:chgData name="Harshit Verma" userId="94be43a653954c4b" providerId="LiveId" clId="{C4B23DDF-E7CE-4F8B-8485-23E2AF149406}" dt="2025-06-22T22:30:48.391" v="3941" actId="14100"/>
          <ac:spMkLst>
            <pc:docMk/>
            <pc:sldMk cId="2968266681" sldId="268"/>
            <ac:spMk id="9" creationId="{F34BA5B3-72FF-9C7A-F0A1-35479EAA7BA9}"/>
          </ac:spMkLst>
        </pc:spChg>
        <pc:spChg chg="add mod">
          <ac:chgData name="Harshit Verma" userId="94be43a653954c4b" providerId="LiveId" clId="{C4B23DDF-E7CE-4F8B-8485-23E2AF149406}" dt="2025-06-22T22:29:10.818" v="3926" actId="1076"/>
          <ac:spMkLst>
            <pc:docMk/>
            <pc:sldMk cId="2968266681" sldId="268"/>
            <ac:spMk id="13" creationId="{424D87DE-08FC-0C31-D00A-692C6C3DCAAB}"/>
          </ac:spMkLst>
        </pc:spChg>
        <pc:spChg chg="add mod">
          <ac:chgData name="Harshit Verma" userId="94be43a653954c4b" providerId="LiveId" clId="{C4B23DDF-E7CE-4F8B-8485-23E2AF149406}" dt="2025-06-22T22:30:14.907" v="3935" actId="1076"/>
          <ac:spMkLst>
            <pc:docMk/>
            <pc:sldMk cId="2968266681" sldId="268"/>
            <ac:spMk id="14" creationId="{1E0254E0-5112-34B6-EA30-A9CAD0E9E2E6}"/>
          </ac:spMkLst>
        </pc:spChg>
        <pc:picChg chg="mod">
          <ac:chgData name="Harshit Verma" userId="94be43a653954c4b" providerId="LiveId" clId="{C4B23DDF-E7CE-4F8B-8485-23E2AF149406}" dt="2025-06-22T22:29:04.318" v="3925" actId="1076"/>
          <ac:picMkLst>
            <pc:docMk/>
            <pc:sldMk cId="2968266681" sldId="268"/>
            <ac:picMk id="2" creationId="{74A7BDAE-8156-419D-1DDA-6E355D05DAB8}"/>
          </ac:picMkLst>
        </pc:picChg>
        <pc:picChg chg="mod">
          <ac:chgData name="Harshit Verma" userId="94be43a653954c4b" providerId="LiveId" clId="{C4B23DDF-E7CE-4F8B-8485-23E2AF149406}" dt="2025-06-22T22:29:04.318" v="3925" actId="1076"/>
          <ac:picMkLst>
            <pc:docMk/>
            <pc:sldMk cId="2968266681" sldId="268"/>
            <ac:picMk id="3" creationId="{739F1A5C-E52F-B694-0FEA-12A148240676}"/>
          </ac:picMkLst>
        </pc:picChg>
        <pc:picChg chg="mod">
          <ac:chgData name="Harshit Verma" userId="94be43a653954c4b" providerId="LiveId" clId="{C4B23DDF-E7CE-4F8B-8485-23E2AF149406}" dt="2025-06-22T22:29:04.318" v="3925" actId="1076"/>
          <ac:picMkLst>
            <pc:docMk/>
            <pc:sldMk cId="2968266681" sldId="268"/>
            <ac:picMk id="5" creationId="{1F36EAB0-E53E-009C-EC77-AE2FA741CEEE}"/>
          </ac:picMkLst>
        </pc:picChg>
      </pc:sldChg>
      <pc:sldChg chg="addSp modSp new mod">
        <pc:chgData name="Harshit Verma" userId="94be43a653954c4b" providerId="LiveId" clId="{C4B23DDF-E7CE-4F8B-8485-23E2AF149406}" dt="2025-06-22T22:17:26.172" v="3888" actId="1076"/>
        <pc:sldMkLst>
          <pc:docMk/>
          <pc:sldMk cId="2343208332" sldId="269"/>
        </pc:sldMkLst>
        <pc:spChg chg="mod">
          <ac:chgData name="Harshit Verma" userId="94be43a653954c4b" providerId="LiveId" clId="{C4B23DDF-E7CE-4F8B-8485-23E2AF149406}" dt="2025-06-21T15:11:57.087" v="403" actId="20577"/>
          <ac:spMkLst>
            <pc:docMk/>
            <pc:sldMk cId="2343208332" sldId="269"/>
            <ac:spMk id="2" creationId="{BB4F0D53-37AF-90B7-B454-950541A7AC64}"/>
          </ac:spMkLst>
        </pc:spChg>
        <pc:spChg chg="add mod">
          <ac:chgData name="Harshit Verma" userId="94be43a653954c4b" providerId="LiveId" clId="{C4B23DDF-E7CE-4F8B-8485-23E2AF149406}" dt="2025-06-22T22:17:26.172" v="3888" actId="1076"/>
          <ac:spMkLst>
            <pc:docMk/>
            <pc:sldMk cId="2343208332" sldId="269"/>
            <ac:spMk id="5" creationId="{A9F55D7E-2C54-3C80-C4FB-CB9688796B18}"/>
          </ac:spMkLst>
        </pc:spChg>
        <pc:spChg chg="add mod">
          <ac:chgData name="Harshit Verma" userId="94be43a653954c4b" providerId="LiveId" clId="{C4B23DDF-E7CE-4F8B-8485-23E2AF149406}" dt="2025-06-22T19:26:30.588" v="3701" actId="14100"/>
          <ac:spMkLst>
            <pc:docMk/>
            <pc:sldMk cId="2343208332" sldId="269"/>
            <ac:spMk id="6" creationId="{FCE10307-8697-1A40-762F-FBBD6FD22FC7}"/>
          </ac:spMkLst>
        </pc:spChg>
        <pc:spChg chg="add mod">
          <ac:chgData name="Harshit Verma" userId="94be43a653954c4b" providerId="LiveId" clId="{C4B23DDF-E7CE-4F8B-8485-23E2AF149406}" dt="2025-06-22T22:17:20.110" v="3887" actId="1076"/>
          <ac:spMkLst>
            <pc:docMk/>
            <pc:sldMk cId="2343208332" sldId="269"/>
            <ac:spMk id="7" creationId="{9FBF875B-8099-EE37-3BD2-FC1D4833F3E2}"/>
          </ac:spMkLst>
        </pc:spChg>
        <pc:picChg chg="add mod">
          <ac:chgData name="Harshit Verma" userId="94be43a653954c4b" providerId="LiveId" clId="{C4B23DDF-E7CE-4F8B-8485-23E2AF149406}" dt="2025-06-22T22:16:54.133" v="3885" actId="1076"/>
          <ac:picMkLst>
            <pc:docMk/>
            <pc:sldMk cId="2343208332" sldId="269"/>
            <ac:picMk id="3" creationId="{78C15D8C-4142-3098-4CD4-2DB2A11518DA}"/>
          </ac:picMkLst>
        </pc:picChg>
        <pc:picChg chg="add mod">
          <ac:chgData name="Harshit Verma" userId="94be43a653954c4b" providerId="LiveId" clId="{C4B23DDF-E7CE-4F8B-8485-23E2AF149406}" dt="2025-06-21T15:12:43.787" v="414" actId="1076"/>
          <ac:picMkLst>
            <pc:docMk/>
            <pc:sldMk cId="2343208332" sldId="269"/>
            <ac:picMk id="4" creationId="{ABCD47B4-5A0F-9F45-7CA5-887786593FF7}"/>
          </ac:picMkLst>
        </pc:picChg>
      </pc:sldChg>
      <pc:sldChg chg="addSp modSp new mod">
        <pc:chgData name="Harshit Verma" userId="94be43a653954c4b" providerId="LiveId" clId="{C4B23DDF-E7CE-4F8B-8485-23E2AF149406}" dt="2025-06-21T15:18:39.200" v="674" actId="1076"/>
        <pc:sldMkLst>
          <pc:docMk/>
          <pc:sldMk cId="428935759" sldId="270"/>
        </pc:sldMkLst>
        <pc:spChg chg="mod">
          <ac:chgData name="Harshit Verma" userId="94be43a653954c4b" providerId="LiveId" clId="{C4B23DDF-E7CE-4F8B-8485-23E2AF149406}" dt="2025-06-21T15:17:35.466" v="666" actId="20577"/>
          <ac:spMkLst>
            <pc:docMk/>
            <pc:sldMk cId="428935759" sldId="270"/>
            <ac:spMk id="2" creationId="{8F7A5358-2FF7-589D-7085-53D98FC1C3AB}"/>
          </ac:spMkLst>
        </pc:spChg>
        <pc:spChg chg="mod">
          <ac:chgData name="Harshit Verma" userId="94be43a653954c4b" providerId="LiveId" clId="{C4B23DDF-E7CE-4F8B-8485-23E2AF149406}" dt="2025-06-21T15:18:32.442" v="673"/>
          <ac:spMkLst>
            <pc:docMk/>
            <pc:sldMk cId="428935759" sldId="270"/>
            <ac:spMk id="7" creationId="{E3965F0C-F3EE-36F4-2446-BE3D4E38BA13}"/>
          </ac:spMkLst>
        </pc:spChg>
        <pc:spChg chg="mod">
          <ac:chgData name="Harshit Verma" userId="94be43a653954c4b" providerId="LiveId" clId="{C4B23DDF-E7CE-4F8B-8485-23E2AF149406}" dt="2025-06-21T15:18:32.442" v="673"/>
          <ac:spMkLst>
            <pc:docMk/>
            <pc:sldMk cId="428935759" sldId="270"/>
            <ac:spMk id="8" creationId="{874A8015-F1D7-C182-92E6-14FC24444BEB}"/>
          </ac:spMkLst>
        </pc:spChg>
        <pc:grpChg chg="add mod">
          <ac:chgData name="Harshit Verma" userId="94be43a653954c4b" providerId="LiveId" clId="{C4B23DDF-E7CE-4F8B-8485-23E2AF149406}" dt="2025-06-21T15:18:39.200" v="674" actId="1076"/>
          <ac:grpSpMkLst>
            <pc:docMk/>
            <pc:sldMk cId="428935759" sldId="270"/>
            <ac:grpSpMk id="6" creationId="{4E118B26-A856-E46F-6203-A2413FAB858C}"/>
          </ac:grpSpMkLst>
        </pc:grpChg>
        <pc:graphicFrameChg chg="mod">
          <ac:chgData name="Harshit Verma" userId="94be43a653954c4b" providerId="LiveId" clId="{C4B23DDF-E7CE-4F8B-8485-23E2AF149406}" dt="2025-06-21T15:17:58.256" v="668" actId="1076"/>
          <ac:graphicFrameMkLst>
            <pc:docMk/>
            <pc:sldMk cId="428935759" sldId="270"/>
            <ac:graphicFrameMk id="3" creationId="{78DD328C-8EEE-9613-0EBA-60A467465BE1}"/>
          </ac:graphicFrameMkLst>
        </pc:graphicFrameChg>
      </pc:sldChg>
      <pc:sldChg chg="addSp delSp modSp new mod">
        <pc:chgData name="Harshit Verma" userId="94be43a653954c4b" providerId="LiveId" clId="{C4B23DDF-E7CE-4F8B-8485-23E2AF149406}" dt="2025-06-21T20:31:30.366" v="3638" actId="478"/>
        <pc:sldMkLst>
          <pc:docMk/>
          <pc:sldMk cId="1405196347" sldId="271"/>
        </pc:sldMkLst>
        <pc:spChg chg="mod">
          <ac:chgData name="Harshit Verma" userId="94be43a653954c4b" providerId="LiveId" clId="{C4B23DDF-E7CE-4F8B-8485-23E2AF149406}" dt="2025-06-21T15:19:23.322" v="715" actId="20577"/>
          <ac:spMkLst>
            <pc:docMk/>
            <pc:sldMk cId="1405196347" sldId="271"/>
            <ac:spMk id="2" creationId="{6D4F1B99-BB69-BB0B-42B3-8938141AA100}"/>
          </ac:spMkLst>
        </pc:spChg>
        <pc:spChg chg="add mod">
          <ac:chgData name="Harshit Verma" userId="94be43a653954c4b" providerId="LiveId" clId="{C4B23DDF-E7CE-4F8B-8485-23E2AF149406}" dt="2025-06-21T15:30:08.169" v="760" actId="113"/>
          <ac:spMkLst>
            <pc:docMk/>
            <pc:sldMk cId="1405196347" sldId="271"/>
            <ac:spMk id="5" creationId="{7825AF08-29C9-57B5-C622-6DFD5F088511}"/>
          </ac:spMkLst>
        </pc:spChg>
        <pc:picChg chg="add mod modCrop">
          <ac:chgData name="Harshit Verma" userId="94be43a653954c4b" providerId="LiveId" clId="{C4B23DDF-E7CE-4F8B-8485-23E2AF149406}" dt="2025-06-21T15:32:30.211" v="781" actId="1076"/>
          <ac:picMkLst>
            <pc:docMk/>
            <pc:sldMk cId="1405196347" sldId="271"/>
            <ac:picMk id="3" creationId="{33D531F2-13E3-DB63-AA5F-3D91AA640656}"/>
          </ac:picMkLst>
        </pc:picChg>
        <pc:picChg chg="add mod modCrop">
          <ac:chgData name="Harshit Verma" userId="94be43a653954c4b" providerId="LiveId" clId="{C4B23DDF-E7CE-4F8B-8485-23E2AF149406}" dt="2025-06-21T15:27:53.480" v="736" actId="1076"/>
          <ac:picMkLst>
            <pc:docMk/>
            <pc:sldMk cId="1405196347" sldId="271"/>
            <ac:picMk id="4" creationId="{C02A13AC-E6DE-4DC5-7E25-5109DCC42311}"/>
          </ac:picMkLst>
        </pc:picChg>
      </pc:sldChg>
      <pc:sldChg chg="addSp delSp modSp add mod">
        <pc:chgData name="Harshit Verma" userId="94be43a653954c4b" providerId="LiveId" clId="{C4B23DDF-E7CE-4F8B-8485-23E2AF149406}" dt="2025-06-21T20:31:10.804" v="3636" actId="1076"/>
        <pc:sldMkLst>
          <pc:docMk/>
          <pc:sldMk cId="501960158" sldId="272"/>
        </pc:sldMkLst>
        <pc:spChg chg="mod">
          <ac:chgData name="Harshit Verma" userId="94be43a653954c4b" providerId="LiveId" clId="{C4B23DDF-E7CE-4F8B-8485-23E2AF149406}" dt="2025-06-21T15:30:18.752" v="762" actId="113"/>
          <ac:spMkLst>
            <pc:docMk/>
            <pc:sldMk cId="501960158" sldId="272"/>
            <ac:spMk id="5" creationId="{869F31E7-1F6D-D4AA-9467-B0D6D312D20E}"/>
          </ac:spMkLst>
        </pc:spChg>
        <pc:picChg chg="mod ord modCrop">
          <ac:chgData name="Harshit Verma" userId="94be43a653954c4b" providerId="LiveId" clId="{C4B23DDF-E7CE-4F8B-8485-23E2AF149406}" dt="2025-06-21T15:32:13.855" v="779" actId="1076"/>
          <ac:picMkLst>
            <pc:docMk/>
            <pc:sldMk cId="501960158" sldId="272"/>
            <ac:picMk id="3" creationId="{6A676C98-AE15-5A26-0CDD-F3C022DCEA2F}"/>
          </ac:picMkLst>
        </pc:picChg>
        <pc:picChg chg="add mod modCrop">
          <ac:chgData name="Harshit Verma" userId="94be43a653954c4b" providerId="LiveId" clId="{C4B23DDF-E7CE-4F8B-8485-23E2AF149406}" dt="2025-06-21T20:31:10.804" v="3636" actId="1076"/>
          <ac:picMkLst>
            <pc:docMk/>
            <pc:sldMk cId="501960158" sldId="272"/>
            <ac:picMk id="4" creationId="{A4D71F69-A2CA-2E70-CF8D-5F51C2622C30}"/>
          </ac:picMkLst>
        </pc:picChg>
      </pc:sldChg>
      <pc:sldChg chg="addSp modSp new del mod">
        <pc:chgData name="Harshit Verma" userId="94be43a653954c4b" providerId="LiveId" clId="{C4B23DDF-E7CE-4F8B-8485-23E2AF149406}" dt="2025-06-21T15:29:44.892" v="758" actId="2696"/>
        <pc:sldMkLst>
          <pc:docMk/>
          <pc:sldMk cId="907908804" sldId="272"/>
        </pc:sldMkLst>
      </pc:sldChg>
      <pc:sldChg chg="addSp delSp modSp add del mod">
        <pc:chgData name="Harshit Verma" userId="94be43a653954c4b" providerId="LiveId" clId="{C4B23DDF-E7CE-4F8B-8485-23E2AF149406}" dt="2025-06-22T22:57:26.862" v="4184" actId="1076"/>
        <pc:sldMkLst>
          <pc:docMk/>
          <pc:sldMk cId="3340707797" sldId="273"/>
        </pc:sldMkLst>
        <pc:spChg chg="add mod">
          <ac:chgData name="Harshit Verma" userId="94be43a653954c4b" providerId="LiveId" clId="{C4B23DDF-E7CE-4F8B-8485-23E2AF149406}" dt="2025-06-22T22:57:26.862" v="4184" actId="1076"/>
          <ac:spMkLst>
            <pc:docMk/>
            <pc:sldMk cId="3340707797" sldId="273"/>
            <ac:spMk id="3" creationId="{5B15C90D-BC1B-C6CE-3093-ED9141E5526E}"/>
          </ac:spMkLst>
        </pc:spChg>
        <pc:spChg chg="mod">
          <ac:chgData name="Harshit Verma" userId="94be43a653954c4b" providerId="LiveId" clId="{C4B23DDF-E7CE-4F8B-8485-23E2AF149406}" dt="2025-06-21T15:33:13.634" v="792" actId="113"/>
          <ac:spMkLst>
            <pc:docMk/>
            <pc:sldMk cId="3340707797" sldId="273"/>
            <ac:spMk id="5" creationId="{C605ECA3-DB30-84EB-4043-E125E8F9F1E3}"/>
          </ac:spMkLst>
        </pc:spChg>
        <pc:picChg chg="add mod">
          <ac:chgData name="Harshit Verma" userId="94be43a653954c4b" providerId="LiveId" clId="{C4B23DDF-E7CE-4F8B-8485-23E2AF149406}" dt="2025-06-21T15:33:02.840" v="790" actId="1076"/>
          <ac:picMkLst>
            <pc:docMk/>
            <pc:sldMk cId="3340707797" sldId="273"/>
            <ac:picMk id="4" creationId="{020566B7-7355-7380-7979-3916B3730531}"/>
          </ac:picMkLst>
        </pc:picChg>
      </pc:sldChg>
      <pc:sldChg chg="addSp delSp modSp add mod">
        <pc:chgData name="Harshit Verma" userId="94be43a653954c4b" providerId="LiveId" clId="{C4B23DDF-E7CE-4F8B-8485-23E2AF149406}" dt="2025-06-21T15:46:41.200" v="1232"/>
        <pc:sldMkLst>
          <pc:docMk/>
          <pc:sldMk cId="1395354258" sldId="274"/>
        </pc:sldMkLst>
        <pc:spChg chg="mod">
          <ac:chgData name="Harshit Verma" userId="94be43a653954c4b" providerId="LiveId" clId="{C4B23DDF-E7CE-4F8B-8485-23E2AF149406}" dt="2025-06-21T15:33:46.042" v="809" actId="20577"/>
          <ac:spMkLst>
            <pc:docMk/>
            <pc:sldMk cId="1395354258" sldId="274"/>
            <ac:spMk id="2" creationId="{607BC2D2-D002-32B3-C243-9077662C7E5C}"/>
          </ac:spMkLst>
        </pc:spChg>
        <pc:spChg chg="mod">
          <ac:chgData name="Harshit Verma" userId="94be43a653954c4b" providerId="LiveId" clId="{C4B23DDF-E7CE-4F8B-8485-23E2AF149406}" dt="2025-06-21T15:39:40.994" v="1078" actId="20577"/>
          <ac:spMkLst>
            <pc:docMk/>
            <pc:sldMk cId="1395354258" sldId="274"/>
            <ac:spMk id="5" creationId="{007F9735-B402-4715-11C9-E743CCD42FFD}"/>
          </ac:spMkLst>
        </pc:spChg>
        <pc:picChg chg="add mod modCrop">
          <ac:chgData name="Harshit Verma" userId="94be43a653954c4b" providerId="LiveId" clId="{C4B23DDF-E7CE-4F8B-8485-23E2AF149406}" dt="2025-06-21T15:42:46.411" v="1163" actId="1076"/>
          <ac:picMkLst>
            <pc:docMk/>
            <pc:sldMk cId="1395354258" sldId="274"/>
            <ac:picMk id="3" creationId="{E13331A8-04A0-6813-0B9A-AC84A2561948}"/>
          </ac:picMkLst>
        </pc:picChg>
        <pc:picChg chg="add mod">
          <ac:chgData name="Harshit Verma" userId="94be43a653954c4b" providerId="LiveId" clId="{C4B23DDF-E7CE-4F8B-8485-23E2AF149406}" dt="2025-06-21T15:43:08.779" v="1165" actId="1076"/>
          <ac:picMkLst>
            <pc:docMk/>
            <pc:sldMk cId="1395354258" sldId="274"/>
            <ac:picMk id="6" creationId="{0AB52FC3-C9D2-B533-C39D-E6F2562C57F0}"/>
          </ac:picMkLst>
        </pc:picChg>
      </pc:sldChg>
      <pc:sldChg chg="addSp delSp modSp add mod">
        <pc:chgData name="Harshit Verma" userId="94be43a653954c4b" providerId="LiveId" clId="{C4B23DDF-E7CE-4F8B-8485-23E2AF149406}" dt="2025-06-21T15:54:34.075" v="1476" actId="478"/>
        <pc:sldMkLst>
          <pc:docMk/>
          <pc:sldMk cId="2879253584" sldId="275"/>
        </pc:sldMkLst>
        <pc:spChg chg="mod">
          <ac:chgData name="Harshit Verma" userId="94be43a653954c4b" providerId="LiveId" clId="{C4B23DDF-E7CE-4F8B-8485-23E2AF149406}" dt="2025-06-21T15:42:31.262" v="1162" actId="14100"/>
          <ac:spMkLst>
            <pc:docMk/>
            <pc:sldMk cId="2879253584" sldId="275"/>
            <ac:spMk id="5" creationId="{53BB3038-FAB9-1CF7-DFC0-90DF11EAB5AF}"/>
          </ac:spMkLst>
        </pc:spChg>
        <pc:picChg chg="add mod modCrop">
          <ac:chgData name="Harshit Verma" userId="94be43a653954c4b" providerId="LiveId" clId="{C4B23DDF-E7CE-4F8B-8485-23E2AF149406}" dt="2025-06-21T15:36:49.424" v="853" actId="1076"/>
          <ac:picMkLst>
            <pc:docMk/>
            <pc:sldMk cId="2879253584" sldId="275"/>
            <ac:picMk id="4" creationId="{55B13F9A-40D1-7C95-412D-E7B16699F279}"/>
          </ac:picMkLst>
        </pc:picChg>
        <pc:picChg chg="add mod">
          <ac:chgData name="Harshit Verma" userId="94be43a653954c4b" providerId="LiveId" clId="{C4B23DDF-E7CE-4F8B-8485-23E2AF149406}" dt="2025-06-21T15:44:12.265" v="1174" actId="1076"/>
          <ac:picMkLst>
            <pc:docMk/>
            <pc:sldMk cId="2879253584" sldId="275"/>
            <ac:picMk id="7" creationId="{0AFC5EC5-22E6-52A1-8735-E2D0E2BA31A5}"/>
          </ac:picMkLst>
        </pc:picChg>
      </pc:sldChg>
      <pc:sldChg chg="addSp delSp modSp add mod">
        <pc:chgData name="Harshit Verma" userId="94be43a653954c4b" providerId="LiveId" clId="{C4B23DDF-E7CE-4F8B-8485-23E2AF149406}" dt="2025-06-22T22:58:11.091" v="4186" actId="1076"/>
        <pc:sldMkLst>
          <pc:docMk/>
          <pc:sldMk cId="3096911151" sldId="276"/>
        </pc:sldMkLst>
        <pc:spChg chg="mod">
          <ac:chgData name="Harshit Verma" userId="94be43a653954c4b" providerId="LiveId" clId="{C4B23DDF-E7CE-4F8B-8485-23E2AF149406}" dt="2025-06-21T15:44:54.609" v="1192" actId="20577"/>
          <ac:spMkLst>
            <pc:docMk/>
            <pc:sldMk cId="3096911151" sldId="276"/>
            <ac:spMk id="2" creationId="{5202167B-A2AD-13DA-5ABD-C964CD224A4C}"/>
          </ac:spMkLst>
        </pc:spChg>
        <pc:spChg chg="add mod">
          <ac:chgData name="Harshit Verma" userId="94be43a653954c4b" providerId="LiveId" clId="{C4B23DDF-E7CE-4F8B-8485-23E2AF149406}" dt="2025-06-22T22:58:11.091" v="4186" actId="1076"/>
          <ac:spMkLst>
            <pc:docMk/>
            <pc:sldMk cId="3096911151" sldId="276"/>
            <ac:spMk id="4" creationId="{592A1E5B-351E-586D-2655-062241A412BE}"/>
          </ac:spMkLst>
        </pc:spChg>
        <pc:spChg chg="mod">
          <ac:chgData name="Harshit Verma" userId="94be43a653954c4b" providerId="LiveId" clId="{C4B23DDF-E7CE-4F8B-8485-23E2AF149406}" dt="2025-06-21T15:48:33.884" v="1325" actId="20577"/>
          <ac:spMkLst>
            <pc:docMk/>
            <pc:sldMk cId="3096911151" sldId="276"/>
            <ac:spMk id="5" creationId="{E5F25FF1-56B5-3370-2552-8FCB3F64EA08}"/>
          </ac:spMkLst>
        </pc:spChg>
        <pc:spChg chg="add mod">
          <ac:chgData name="Harshit Verma" userId="94be43a653954c4b" providerId="LiveId" clId="{C4B23DDF-E7CE-4F8B-8485-23E2AF149406}" dt="2025-06-21T15:48:54.543" v="1346" actId="1076"/>
          <ac:spMkLst>
            <pc:docMk/>
            <pc:sldMk cId="3096911151" sldId="276"/>
            <ac:spMk id="10" creationId="{C3DA389F-EEBB-BD60-FBCF-ECBC83E7AA64}"/>
          </ac:spMkLst>
        </pc:spChg>
        <pc:picChg chg="add mod modCrop">
          <ac:chgData name="Harshit Verma" userId="94be43a653954c4b" providerId="LiveId" clId="{C4B23DDF-E7CE-4F8B-8485-23E2AF149406}" dt="2025-06-21T20:27:58.726" v="3376" actId="1036"/>
          <ac:picMkLst>
            <pc:docMk/>
            <pc:sldMk cId="3096911151" sldId="276"/>
            <ac:picMk id="3" creationId="{49606001-15FC-76B3-6C80-47DFD9C4A453}"/>
          </ac:picMkLst>
        </pc:picChg>
        <pc:picChg chg="add mod">
          <ac:chgData name="Harshit Verma" userId="94be43a653954c4b" providerId="LiveId" clId="{C4B23DDF-E7CE-4F8B-8485-23E2AF149406}" dt="2025-06-21T15:46:59.700" v="1235" actId="1076"/>
          <ac:picMkLst>
            <pc:docMk/>
            <pc:sldMk cId="3096911151" sldId="276"/>
            <ac:picMk id="8" creationId="{C834BA50-D674-C759-A963-F4A95CFB0345}"/>
          </ac:picMkLst>
        </pc:picChg>
      </pc:sldChg>
      <pc:sldChg chg="addSp delSp modSp add del mod">
        <pc:chgData name="Harshit Verma" userId="94be43a653954c4b" providerId="LiveId" clId="{C4B23DDF-E7CE-4F8B-8485-23E2AF149406}" dt="2025-06-23T08:45:02.363" v="4211" actId="2696"/>
        <pc:sldMkLst>
          <pc:docMk/>
          <pc:sldMk cId="2747937906" sldId="277"/>
        </pc:sldMkLst>
      </pc:sldChg>
      <pc:sldChg chg="addSp delSp modSp add mod">
        <pc:chgData name="Harshit Verma" userId="94be43a653954c4b" providerId="LiveId" clId="{C4B23DDF-E7CE-4F8B-8485-23E2AF149406}" dt="2025-06-21T15:56:58.731" v="1505"/>
        <pc:sldMkLst>
          <pc:docMk/>
          <pc:sldMk cId="1804262857" sldId="278"/>
        </pc:sldMkLst>
        <pc:spChg chg="mod">
          <ac:chgData name="Harshit Verma" userId="94be43a653954c4b" providerId="LiveId" clId="{C4B23DDF-E7CE-4F8B-8485-23E2AF149406}" dt="2025-06-21T15:56:58.731" v="1505"/>
          <ac:spMkLst>
            <pc:docMk/>
            <pc:sldMk cId="1804262857" sldId="278"/>
            <ac:spMk id="2" creationId="{1C5514E9-7380-B54C-548B-8B1D90E73234}"/>
          </ac:spMkLst>
        </pc:spChg>
        <pc:spChg chg="mod">
          <ac:chgData name="Harshit Verma" userId="94be43a653954c4b" providerId="LiveId" clId="{C4B23DDF-E7CE-4F8B-8485-23E2AF149406}" dt="2025-06-21T15:55:43.296" v="1488" actId="1076"/>
          <ac:spMkLst>
            <pc:docMk/>
            <pc:sldMk cId="1804262857" sldId="278"/>
            <ac:spMk id="7" creationId="{77D5F264-CCB9-3B47-D1AB-DBBB70213BA3}"/>
          </ac:spMkLst>
        </pc:spChg>
        <pc:picChg chg="add mod modCrop">
          <ac:chgData name="Harshit Verma" userId="94be43a653954c4b" providerId="LiveId" clId="{C4B23DDF-E7CE-4F8B-8485-23E2AF149406}" dt="2025-06-21T15:52:56.383" v="1460" actId="1076"/>
          <ac:picMkLst>
            <pc:docMk/>
            <pc:sldMk cId="1804262857" sldId="278"/>
            <ac:picMk id="3" creationId="{08556D57-CBF9-0181-AD3B-8F0749350649}"/>
          </ac:picMkLst>
        </pc:picChg>
      </pc:sldChg>
      <pc:sldChg chg="addSp delSp modSp add mod">
        <pc:chgData name="Harshit Verma" userId="94be43a653954c4b" providerId="LiveId" clId="{C4B23DDF-E7CE-4F8B-8485-23E2AF149406}" dt="2025-06-21T15:57:55.970" v="1509" actId="113"/>
        <pc:sldMkLst>
          <pc:docMk/>
          <pc:sldMk cId="1474524962" sldId="279"/>
        </pc:sldMkLst>
        <pc:spChg chg="mod">
          <ac:chgData name="Harshit Verma" userId="94be43a653954c4b" providerId="LiveId" clId="{C4B23DDF-E7CE-4F8B-8485-23E2AF149406}" dt="2025-06-21T15:57:10.357" v="1506"/>
          <ac:spMkLst>
            <pc:docMk/>
            <pc:sldMk cId="1474524962" sldId="279"/>
            <ac:spMk id="2" creationId="{713F5150-556F-8125-262C-1E368995AB46}"/>
          </ac:spMkLst>
        </pc:spChg>
        <pc:spChg chg="mod">
          <ac:chgData name="Harshit Verma" userId="94be43a653954c4b" providerId="LiveId" clId="{C4B23DDF-E7CE-4F8B-8485-23E2AF149406}" dt="2025-06-21T15:57:55.970" v="1509" actId="113"/>
          <ac:spMkLst>
            <pc:docMk/>
            <pc:sldMk cId="1474524962" sldId="279"/>
            <ac:spMk id="7" creationId="{7C1EBB4A-FB45-46EF-2F18-EF99D16038A0}"/>
          </ac:spMkLst>
        </pc:spChg>
        <pc:picChg chg="add mod">
          <ac:chgData name="Harshit Verma" userId="94be43a653954c4b" providerId="LiveId" clId="{C4B23DDF-E7CE-4F8B-8485-23E2AF149406}" dt="2025-06-21T15:55:04.391" v="1482" actId="1076"/>
          <ac:picMkLst>
            <pc:docMk/>
            <pc:sldMk cId="1474524962" sldId="279"/>
            <ac:picMk id="4" creationId="{97D1C855-DF39-46CD-3D68-750553B5D7AC}"/>
          </ac:picMkLst>
        </pc:picChg>
      </pc:sldChg>
      <pc:sldChg chg="addSp delSp modSp add mod">
        <pc:chgData name="Harshit Verma" userId="94be43a653954c4b" providerId="LiveId" clId="{C4B23DDF-E7CE-4F8B-8485-23E2AF149406}" dt="2025-06-21T19:23:21.643" v="1921" actId="113"/>
        <pc:sldMkLst>
          <pc:docMk/>
          <pc:sldMk cId="2688604829" sldId="280"/>
        </pc:sldMkLst>
        <pc:spChg chg="mod">
          <ac:chgData name="Harshit Verma" userId="94be43a653954c4b" providerId="LiveId" clId="{C4B23DDF-E7CE-4F8B-8485-23E2AF149406}" dt="2025-06-21T15:58:23.848" v="1519" actId="20577"/>
          <ac:spMkLst>
            <pc:docMk/>
            <pc:sldMk cId="2688604829" sldId="280"/>
            <ac:spMk id="2" creationId="{EE40A8F1-4284-557F-44AB-BD6924DAC90B}"/>
          </ac:spMkLst>
        </pc:spChg>
        <pc:spChg chg="mod">
          <ac:chgData name="Harshit Verma" userId="94be43a653954c4b" providerId="LiveId" clId="{C4B23DDF-E7CE-4F8B-8485-23E2AF149406}" dt="2025-06-21T19:23:21.643" v="1921" actId="113"/>
          <ac:spMkLst>
            <pc:docMk/>
            <pc:sldMk cId="2688604829" sldId="280"/>
            <ac:spMk id="7" creationId="{CD5EAD44-6952-24A8-7263-468BC8D71171}"/>
          </ac:spMkLst>
        </pc:spChg>
        <pc:picChg chg="add mod modCrop">
          <ac:chgData name="Harshit Verma" userId="94be43a653954c4b" providerId="LiveId" clId="{C4B23DDF-E7CE-4F8B-8485-23E2AF149406}" dt="2025-06-21T16:03:49.112" v="1539" actId="1076"/>
          <ac:picMkLst>
            <pc:docMk/>
            <pc:sldMk cId="2688604829" sldId="280"/>
            <ac:picMk id="3" creationId="{D5019919-8A1A-336D-BD1D-71F0232BE329}"/>
          </ac:picMkLst>
        </pc:picChg>
      </pc:sldChg>
      <pc:sldChg chg="addSp delSp modSp add mod">
        <pc:chgData name="Harshit Verma" userId="94be43a653954c4b" providerId="LiveId" clId="{C4B23DDF-E7CE-4F8B-8485-23E2AF149406}" dt="2025-06-21T19:23:33.384" v="1922" actId="113"/>
        <pc:sldMkLst>
          <pc:docMk/>
          <pc:sldMk cId="721735589" sldId="281"/>
        </pc:sldMkLst>
        <pc:spChg chg="add mod">
          <ac:chgData name="Harshit Verma" userId="94be43a653954c4b" providerId="LiveId" clId="{C4B23DDF-E7CE-4F8B-8485-23E2AF149406}" dt="2025-06-21T19:23:33.384" v="1922" actId="113"/>
          <ac:spMkLst>
            <pc:docMk/>
            <pc:sldMk cId="721735589" sldId="281"/>
            <ac:spMk id="5" creationId="{EF103EA1-1919-58FE-DE0A-4AE542189ABD}"/>
          </ac:spMkLst>
        </pc:spChg>
        <pc:picChg chg="add mod">
          <ac:chgData name="Harshit Verma" userId="94be43a653954c4b" providerId="LiveId" clId="{C4B23DDF-E7CE-4F8B-8485-23E2AF149406}" dt="2025-06-21T16:07:20.783" v="1545" actId="1076"/>
          <ac:picMkLst>
            <pc:docMk/>
            <pc:sldMk cId="721735589" sldId="281"/>
            <ac:picMk id="4" creationId="{CB62F54E-CE85-EB8D-84E2-A57A75D0F540}"/>
          </ac:picMkLst>
        </pc:picChg>
      </pc:sldChg>
      <pc:sldChg chg="addSp delSp modSp add mod">
        <pc:chgData name="Harshit Verma" userId="94be43a653954c4b" providerId="LiveId" clId="{C4B23DDF-E7CE-4F8B-8485-23E2AF149406}" dt="2025-06-21T19:22:17.055" v="1861" actId="113"/>
        <pc:sldMkLst>
          <pc:docMk/>
          <pc:sldMk cId="1918706192" sldId="282"/>
        </pc:sldMkLst>
        <pc:spChg chg="add mod">
          <ac:chgData name="Harshit Verma" userId="94be43a653954c4b" providerId="LiveId" clId="{C4B23DDF-E7CE-4F8B-8485-23E2AF149406}" dt="2025-06-21T16:13:17.102" v="1601" actId="1076"/>
          <ac:spMkLst>
            <pc:docMk/>
            <pc:sldMk cId="1918706192" sldId="282"/>
            <ac:spMk id="3" creationId="{5ED6B177-87C6-DB70-7513-785F2756F012}"/>
          </ac:spMkLst>
        </pc:spChg>
        <pc:spChg chg="mod">
          <ac:chgData name="Harshit Verma" userId="94be43a653954c4b" providerId="LiveId" clId="{C4B23DDF-E7CE-4F8B-8485-23E2AF149406}" dt="2025-06-21T19:22:17.055" v="1861" actId="113"/>
          <ac:spMkLst>
            <pc:docMk/>
            <pc:sldMk cId="1918706192" sldId="282"/>
            <ac:spMk id="5" creationId="{276AA774-ED0C-CBF2-D9EB-D2AE05B2932F}"/>
          </ac:spMkLst>
        </pc:spChg>
        <pc:spChg chg="add mod">
          <ac:chgData name="Harshit Verma" userId="94be43a653954c4b" providerId="LiveId" clId="{C4B23DDF-E7CE-4F8B-8485-23E2AF149406}" dt="2025-06-21T16:13:06.158" v="1600" actId="1076"/>
          <ac:spMkLst>
            <pc:docMk/>
            <pc:sldMk cId="1918706192" sldId="282"/>
            <ac:spMk id="6" creationId="{CC1A387F-266E-1B4F-1652-0B4A0C01E342}"/>
          </ac:spMkLst>
        </pc:spChg>
        <pc:picChg chg="add mod">
          <ac:chgData name="Harshit Verma" userId="94be43a653954c4b" providerId="LiveId" clId="{C4B23DDF-E7CE-4F8B-8485-23E2AF149406}" dt="2025-06-21T16:11:06.526" v="1588" actId="1076"/>
          <ac:picMkLst>
            <pc:docMk/>
            <pc:sldMk cId="1918706192" sldId="282"/>
            <ac:picMk id="7" creationId="{37CFFF68-ECE3-4C2F-480B-5A8BA8BBC2AC}"/>
          </ac:picMkLst>
        </pc:picChg>
        <pc:picChg chg="add mod modCrop">
          <ac:chgData name="Harshit Verma" userId="94be43a653954c4b" providerId="LiveId" clId="{C4B23DDF-E7CE-4F8B-8485-23E2AF149406}" dt="2025-06-21T16:13:35.955" v="1603" actId="732"/>
          <ac:picMkLst>
            <pc:docMk/>
            <pc:sldMk cId="1918706192" sldId="282"/>
            <ac:picMk id="8" creationId="{AC8FC354-0CA1-7F6F-2D62-9A30DB1699FD}"/>
          </ac:picMkLst>
        </pc:picChg>
        <pc:picChg chg="add mod">
          <ac:chgData name="Harshit Verma" userId="94be43a653954c4b" providerId="LiveId" clId="{C4B23DDF-E7CE-4F8B-8485-23E2AF149406}" dt="2025-06-21T16:11:06.526" v="1588" actId="1076"/>
          <ac:picMkLst>
            <pc:docMk/>
            <pc:sldMk cId="1918706192" sldId="282"/>
            <ac:picMk id="9" creationId="{7004F7AB-BED0-8D58-7134-3D440AEAB6CC}"/>
          </ac:picMkLst>
        </pc:picChg>
        <pc:picChg chg="add mod modCrop">
          <ac:chgData name="Harshit Verma" userId="94be43a653954c4b" providerId="LiveId" clId="{C4B23DDF-E7CE-4F8B-8485-23E2AF149406}" dt="2025-06-21T16:13:29.024" v="1602" actId="732"/>
          <ac:picMkLst>
            <pc:docMk/>
            <pc:sldMk cId="1918706192" sldId="282"/>
            <ac:picMk id="10" creationId="{43B17733-204C-935B-E7A3-1594B9142F7B}"/>
          </ac:picMkLst>
        </pc:picChg>
      </pc:sldChg>
      <pc:sldChg chg="addSp delSp modSp add mod">
        <pc:chgData name="Harshit Verma" userId="94be43a653954c4b" providerId="LiveId" clId="{C4B23DDF-E7CE-4F8B-8485-23E2AF149406}" dt="2025-06-21T19:21:47.293" v="1841" actId="122"/>
        <pc:sldMkLst>
          <pc:docMk/>
          <pc:sldMk cId="108774442" sldId="283"/>
        </pc:sldMkLst>
        <pc:spChg chg="mod">
          <ac:chgData name="Harshit Verma" userId="94be43a653954c4b" providerId="LiveId" clId="{C4B23DDF-E7CE-4F8B-8485-23E2AF149406}" dt="2025-06-21T16:16:12.904" v="1635" actId="1076"/>
          <ac:spMkLst>
            <pc:docMk/>
            <pc:sldMk cId="108774442" sldId="283"/>
            <ac:spMk id="3" creationId="{13CE9566-C51F-D6C0-0671-5503C11C2035}"/>
          </ac:spMkLst>
        </pc:spChg>
        <pc:spChg chg="mod">
          <ac:chgData name="Harshit Verma" userId="94be43a653954c4b" providerId="LiveId" clId="{C4B23DDF-E7CE-4F8B-8485-23E2AF149406}" dt="2025-06-21T19:21:47.293" v="1841" actId="122"/>
          <ac:spMkLst>
            <pc:docMk/>
            <pc:sldMk cId="108774442" sldId="283"/>
            <ac:spMk id="5" creationId="{0C02F7FD-17D9-C615-CCD6-5F4C22B7F236}"/>
          </ac:spMkLst>
        </pc:spChg>
        <pc:spChg chg="mod">
          <ac:chgData name="Harshit Verma" userId="94be43a653954c4b" providerId="LiveId" clId="{C4B23DDF-E7CE-4F8B-8485-23E2AF149406}" dt="2025-06-21T16:16:09.608" v="1634" actId="1076"/>
          <ac:spMkLst>
            <pc:docMk/>
            <pc:sldMk cId="108774442" sldId="283"/>
            <ac:spMk id="6" creationId="{5DC33BD4-4B34-F2B5-C40D-4160932F8D06}"/>
          </ac:spMkLst>
        </pc:spChg>
        <pc:picChg chg="add mod">
          <ac:chgData name="Harshit Verma" userId="94be43a653954c4b" providerId="LiveId" clId="{C4B23DDF-E7CE-4F8B-8485-23E2AF149406}" dt="2025-06-21T16:15:55.482" v="1630" actId="1076"/>
          <ac:picMkLst>
            <pc:docMk/>
            <pc:sldMk cId="108774442" sldId="283"/>
            <ac:picMk id="12" creationId="{08E78FD9-398D-401B-7772-E24452509FFD}"/>
          </ac:picMkLst>
        </pc:picChg>
        <pc:picChg chg="add mod modCrop">
          <ac:chgData name="Harshit Verma" userId="94be43a653954c4b" providerId="LiveId" clId="{C4B23DDF-E7CE-4F8B-8485-23E2AF149406}" dt="2025-06-21T16:16:04.498" v="1633" actId="1076"/>
          <ac:picMkLst>
            <pc:docMk/>
            <pc:sldMk cId="108774442" sldId="283"/>
            <ac:picMk id="13" creationId="{2296030B-4E92-1915-FB34-BA37A3D65675}"/>
          </ac:picMkLst>
        </pc:picChg>
        <pc:picChg chg="add mod">
          <ac:chgData name="Harshit Verma" userId="94be43a653954c4b" providerId="LiveId" clId="{C4B23DDF-E7CE-4F8B-8485-23E2AF149406}" dt="2025-06-21T16:15:43.139" v="1628" actId="1076"/>
          <ac:picMkLst>
            <pc:docMk/>
            <pc:sldMk cId="108774442" sldId="283"/>
            <ac:picMk id="14" creationId="{35942BD5-BCA0-CB37-CC88-12BE2707089C}"/>
          </ac:picMkLst>
        </pc:picChg>
        <pc:picChg chg="add mod modCrop">
          <ac:chgData name="Harshit Verma" userId="94be43a653954c4b" providerId="LiveId" clId="{C4B23DDF-E7CE-4F8B-8485-23E2AF149406}" dt="2025-06-21T16:16:02.939" v="1632" actId="1076"/>
          <ac:picMkLst>
            <pc:docMk/>
            <pc:sldMk cId="108774442" sldId="283"/>
            <ac:picMk id="15" creationId="{47ABBECA-F806-53A8-7B76-AB837A3D2D3E}"/>
          </ac:picMkLst>
        </pc:picChg>
      </pc:sldChg>
      <pc:sldChg chg="addSp delSp modSp add mod">
        <pc:chgData name="Harshit Verma" userId="94be43a653954c4b" providerId="LiveId" clId="{C4B23DDF-E7CE-4F8B-8485-23E2AF149406}" dt="2025-06-21T19:22:47.176" v="1920" actId="113"/>
        <pc:sldMkLst>
          <pc:docMk/>
          <pc:sldMk cId="3463262603" sldId="284"/>
        </pc:sldMkLst>
        <pc:spChg chg="add mod ord">
          <ac:chgData name="Harshit Verma" userId="94be43a653954c4b" providerId="LiveId" clId="{C4B23DDF-E7CE-4F8B-8485-23E2AF149406}" dt="2025-06-21T19:06:26.044" v="1712" actId="1076"/>
          <ac:spMkLst>
            <pc:docMk/>
            <pc:sldMk cId="3463262603" sldId="284"/>
            <ac:spMk id="4" creationId="{5928EB71-DB5C-77F1-79F5-F7F87961A27F}"/>
          </ac:spMkLst>
        </pc:spChg>
        <pc:spChg chg="add mod ord">
          <ac:chgData name="Harshit Verma" userId="94be43a653954c4b" providerId="LiveId" clId="{C4B23DDF-E7CE-4F8B-8485-23E2AF149406}" dt="2025-06-21T19:06:15.583" v="1711" actId="1076"/>
          <ac:spMkLst>
            <pc:docMk/>
            <pc:sldMk cId="3463262603" sldId="284"/>
            <ac:spMk id="7" creationId="{23E88391-917F-C087-F72B-20EC43FCD9E2}"/>
          </ac:spMkLst>
        </pc:spChg>
        <pc:spChg chg="add mod">
          <ac:chgData name="Harshit Verma" userId="94be43a653954c4b" providerId="LiveId" clId="{C4B23DDF-E7CE-4F8B-8485-23E2AF149406}" dt="2025-06-21T19:22:47.176" v="1920" actId="113"/>
          <ac:spMkLst>
            <pc:docMk/>
            <pc:sldMk cId="3463262603" sldId="284"/>
            <ac:spMk id="10" creationId="{EBB69871-90B6-E8BA-F820-3F1397FE325E}"/>
          </ac:spMkLst>
        </pc:spChg>
        <pc:picChg chg="add mod">
          <ac:chgData name="Harshit Verma" userId="94be43a653954c4b" providerId="LiveId" clId="{C4B23DDF-E7CE-4F8B-8485-23E2AF149406}" dt="2025-06-21T16:19:09.795" v="1676" actId="1076"/>
          <ac:picMkLst>
            <pc:docMk/>
            <pc:sldMk cId="3463262603" sldId="284"/>
            <ac:picMk id="8" creationId="{8F47255C-B685-D249-6524-D6FAB42E8C41}"/>
          </ac:picMkLst>
        </pc:picChg>
        <pc:picChg chg="add mod">
          <ac:chgData name="Harshit Verma" userId="94be43a653954c4b" providerId="LiveId" clId="{C4B23DDF-E7CE-4F8B-8485-23E2AF149406}" dt="2025-06-21T16:18:24.916" v="1667" actId="1076"/>
          <ac:picMkLst>
            <pc:docMk/>
            <pc:sldMk cId="3463262603" sldId="284"/>
            <ac:picMk id="9" creationId="{427060C5-275D-378D-5932-2C651A0EC0B2}"/>
          </ac:picMkLst>
        </pc:picChg>
        <pc:picChg chg="add mod modCrop">
          <ac:chgData name="Harshit Verma" userId="94be43a653954c4b" providerId="LiveId" clId="{C4B23DDF-E7CE-4F8B-8485-23E2AF149406}" dt="2025-06-21T19:07:10.793" v="1718" actId="1076"/>
          <ac:picMkLst>
            <pc:docMk/>
            <pc:sldMk cId="3463262603" sldId="284"/>
            <ac:picMk id="11" creationId="{130E9FB3-F6D9-BCB9-B222-18DA807EFEF3}"/>
          </ac:picMkLst>
        </pc:picChg>
        <pc:picChg chg="add mod">
          <ac:chgData name="Harshit Verma" userId="94be43a653954c4b" providerId="LiveId" clId="{C4B23DDF-E7CE-4F8B-8485-23E2AF149406}" dt="2025-06-21T19:07:56.315" v="1723" actId="1076"/>
          <ac:picMkLst>
            <pc:docMk/>
            <pc:sldMk cId="3463262603" sldId="284"/>
            <ac:picMk id="16" creationId="{EA49AA68-F873-8A8B-EB33-7F595DF073EF}"/>
          </ac:picMkLst>
        </pc:picChg>
      </pc:sldChg>
      <pc:sldChg chg="addSp modSp new mod">
        <pc:chgData name="Harshit Verma" userId="94be43a653954c4b" providerId="LiveId" clId="{C4B23DDF-E7CE-4F8B-8485-23E2AF149406}" dt="2025-06-22T22:59:45.137" v="4197" actId="1076"/>
        <pc:sldMkLst>
          <pc:docMk/>
          <pc:sldMk cId="1805542953" sldId="285"/>
        </pc:sldMkLst>
        <pc:spChg chg="mod">
          <ac:chgData name="Harshit Verma" userId="94be43a653954c4b" providerId="LiveId" clId="{C4B23DDF-E7CE-4F8B-8485-23E2AF149406}" dt="2025-06-21T19:08:48.174" v="1735" actId="20577"/>
          <ac:spMkLst>
            <pc:docMk/>
            <pc:sldMk cId="1805542953" sldId="285"/>
            <ac:spMk id="2" creationId="{B233A33A-F399-7CE1-C7DA-630243561027}"/>
          </ac:spMkLst>
        </pc:spChg>
        <pc:spChg chg="add mod">
          <ac:chgData name="Harshit Verma" userId="94be43a653954c4b" providerId="LiveId" clId="{C4B23DDF-E7CE-4F8B-8485-23E2AF149406}" dt="2025-06-21T19:23:56.391" v="1923" actId="12"/>
          <ac:spMkLst>
            <pc:docMk/>
            <pc:sldMk cId="1805542953" sldId="285"/>
            <ac:spMk id="3" creationId="{46562BB8-DE18-51EC-066A-7B45895E1D4E}"/>
          </ac:spMkLst>
        </pc:spChg>
        <pc:spChg chg="add mod">
          <ac:chgData name="Harshit Verma" userId="94be43a653954c4b" providerId="LiveId" clId="{C4B23DDF-E7CE-4F8B-8485-23E2AF149406}" dt="2025-06-22T22:59:45.137" v="4197" actId="1076"/>
          <ac:spMkLst>
            <pc:docMk/>
            <pc:sldMk cId="1805542953" sldId="285"/>
            <ac:spMk id="7" creationId="{2753BBED-3156-FD79-7916-A9DBFBBCA586}"/>
          </ac:spMkLst>
        </pc:spChg>
        <pc:picChg chg="add mod">
          <ac:chgData name="Harshit Verma" userId="94be43a653954c4b" providerId="LiveId" clId="{C4B23DDF-E7CE-4F8B-8485-23E2AF149406}" dt="2025-06-21T19:10:53.253" v="1749" actId="1076"/>
          <ac:picMkLst>
            <pc:docMk/>
            <pc:sldMk cId="1805542953" sldId="285"/>
            <ac:picMk id="4" creationId="{A18F9070-ED7D-03AE-C134-183C50B8A340}"/>
          </ac:picMkLst>
        </pc:picChg>
        <pc:picChg chg="add mod">
          <ac:chgData name="Harshit Verma" userId="94be43a653954c4b" providerId="LiveId" clId="{C4B23DDF-E7CE-4F8B-8485-23E2AF149406}" dt="2025-06-21T19:11:06.436" v="1752" actId="1076"/>
          <ac:picMkLst>
            <pc:docMk/>
            <pc:sldMk cId="1805542953" sldId="285"/>
            <ac:picMk id="5" creationId="{40FB64D8-E258-075D-FCD9-34B77293B498}"/>
          </ac:picMkLst>
        </pc:picChg>
        <pc:picChg chg="add mod">
          <ac:chgData name="Harshit Verma" userId="94be43a653954c4b" providerId="LiveId" clId="{C4B23DDF-E7CE-4F8B-8485-23E2AF149406}" dt="2025-06-21T19:11:42.574" v="1755" actId="1076"/>
          <ac:picMkLst>
            <pc:docMk/>
            <pc:sldMk cId="1805542953" sldId="285"/>
            <ac:picMk id="6" creationId="{07ED8839-A125-E5D7-9000-38B80D10C46C}"/>
          </ac:picMkLst>
        </pc:picChg>
      </pc:sldChg>
      <pc:sldChg chg="addSp delSp modSp add mod">
        <pc:chgData name="Harshit Verma" userId="94be43a653954c4b" providerId="LiveId" clId="{C4B23DDF-E7CE-4F8B-8485-23E2AF149406}" dt="2025-06-22T23:00:38.149" v="4204" actId="1076"/>
        <pc:sldMkLst>
          <pc:docMk/>
          <pc:sldMk cId="1801914696" sldId="286"/>
        </pc:sldMkLst>
        <pc:spChg chg="mod">
          <ac:chgData name="Harshit Verma" userId="94be43a653954c4b" providerId="LiveId" clId="{C4B23DDF-E7CE-4F8B-8485-23E2AF149406}" dt="2025-06-21T19:24:08.701" v="1924" actId="12"/>
          <ac:spMkLst>
            <pc:docMk/>
            <pc:sldMk cId="1801914696" sldId="286"/>
            <ac:spMk id="3" creationId="{6DD6A3AA-7CAD-F596-96A4-1BA448C10E26}"/>
          </ac:spMkLst>
        </pc:spChg>
        <pc:spChg chg="add mod">
          <ac:chgData name="Harshit Verma" userId="94be43a653954c4b" providerId="LiveId" clId="{C4B23DDF-E7CE-4F8B-8485-23E2AF149406}" dt="2025-06-22T23:00:38.149" v="4204" actId="1076"/>
          <ac:spMkLst>
            <pc:docMk/>
            <pc:sldMk cId="1801914696" sldId="286"/>
            <ac:spMk id="4" creationId="{AC34EFB5-0DF8-D398-B6FA-4A6FE93995B9}"/>
          </ac:spMkLst>
        </pc:spChg>
        <pc:picChg chg="add mod modCrop">
          <ac:chgData name="Harshit Verma" userId="94be43a653954c4b" providerId="LiveId" clId="{C4B23DDF-E7CE-4F8B-8485-23E2AF149406}" dt="2025-06-21T19:14:59.817" v="1776" actId="1076"/>
          <ac:picMkLst>
            <pc:docMk/>
            <pc:sldMk cId="1801914696" sldId="286"/>
            <ac:picMk id="7" creationId="{E954801D-5C70-FC44-428C-BD3E644A9359}"/>
          </ac:picMkLst>
        </pc:picChg>
        <pc:picChg chg="add mod">
          <ac:chgData name="Harshit Verma" userId="94be43a653954c4b" providerId="LiveId" clId="{C4B23DDF-E7CE-4F8B-8485-23E2AF149406}" dt="2025-06-21T19:15:15.414" v="1777" actId="1076"/>
          <ac:picMkLst>
            <pc:docMk/>
            <pc:sldMk cId="1801914696" sldId="286"/>
            <ac:picMk id="8" creationId="{786D6A2E-362A-EEF1-0A15-B2004075466B}"/>
          </ac:picMkLst>
        </pc:picChg>
      </pc:sldChg>
      <pc:sldChg chg="addSp delSp modSp add mod">
        <pc:chgData name="Harshit Verma" userId="94be43a653954c4b" providerId="LiveId" clId="{C4B23DDF-E7CE-4F8B-8485-23E2AF149406}" dt="2025-06-22T23:03:25.043" v="4210" actId="1038"/>
        <pc:sldMkLst>
          <pc:docMk/>
          <pc:sldMk cId="731233577" sldId="287"/>
        </pc:sldMkLst>
        <pc:spChg chg="mod">
          <ac:chgData name="Harshit Verma" userId="94be43a653954c4b" providerId="LiveId" clId="{C4B23DDF-E7CE-4F8B-8485-23E2AF149406}" dt="2025-06-21T19:24:15.141" v="1925" actId="12"/>
          <ac:spMkLst>
            <pc:docMk/>
            <pc:sldMk cId="731233577" sldId="287"/>
            <ac:spMk id="3" creationId="{4875D0AB-8DC5-25EA-1843-2CE2303F2482}"/>
          </ac:spMkLst>
        </pc:spChg>
        <pc:picChg chg="add del mod modCrop">
          <ac:chgData name="Harshit Verma" userId="94be43a653954c4b" providerId="LiveId" clId="{C4B23DDF-E7CE-4F8B-8485-23E2AF149406}" dt="2025-06-22T23:03:25.043" v="4210" actId="1038"/>
          <ac:picMkLst>
            <pc:docMk/>
            <pc:sldMk cId="731233577" sldId="287"/>
            <ac:picMk id="7" creationId="{358F8BB5-5963-2C49-787B-79E0FE264699}"/>
          </ac:picMkLst>
        </pc:picChg>
        <pc:picChg chg="add mod">
          <ac:chgData name="Harshit Verma" userId="94be43a653954c4b" providerId="LiveId" clId="{C4B23DDF-E7CE-4F8B-8485-23E2AF149406}" dt="2025-06-22T23:03:25.043" v="4210" actId="1038"/>
          <ac:picMkLst>
            <pc:docMk/>
            <pc:sldMk cId="731233577" sldId="287"/>
            <ac:picMk id="8" creationId="{DE3939B6-069E-F610-AE44-86998757EE83}"/>
          </ac:picMkLst>
        </pc:picChg>
      </pc:sldChg>
      <pc:sldChg chg="addSp delSp modSp add mod">
        <pc:chgData name="Harshit Verma" userId="94be43a653954c4b" providerId="LiveId" clId="{C4B23DDF-E7CE-4F8B-8485-23E2AF149406}" dt="2025-06-21T19:24:22.334" v="1926" actId="12"/>
        <pc:sldMkLst>
          <pc:docMk/>
          <pc:sldMk cId="2451924007" sldId="288"/>
        </pc:sldMkLst>
        <pc:spChg chg="mod">
          <ac:chgData name="Harshit Verma" userId="94be43a653954c4b" providerId="LiveId" clId="{C4B23DDF-E7CE-4F8B-8485-23E2AF149406}" dt="2025-06-21T19:24:22.334" v="1926" actId="12"/>
          <ac:spMkLst>
            <pc:docMk/>
            <pc:sldMk cId="2451924007" sldId="288"/>
            <ac:spMk id="3" creationId="{88486B87-5B58-EF04-6959-AA2B9E3776E0}"/>
          </ac:spMkLst>
        </pc:spChg>
        <pc:spChg chg="add mod">
          <ac:chgData name="Harshit Verma" userId="94be43a653954c4b" providerId="LiveId" clId="{C4B23DDF-E7CE-4F8B-8485-23E2AF149406}" dt="2025-06-21T19:18:44.856" v="1810"/>
          <ac:spMkLst>
            <pc:docMk/>
            <pc:sldMk cId="2451924007" sldId="288"/>
            <ac:spMk id="7" creationId="{82E74E58-47E2-BFA6-539E-F150C5DE0944}"/>
          </ac:spMkLst>
        </pc:spChg>
        <pc:spChg chg="add mod">
          <ac:chgData name="Harshit Verma" userId="94be43a653954c4b" providerId="LiveId" clId="{C4B23DDF-E7CE-4F8B-8485-23E2AF149406}" dt="2025-06-21T19:18:44.856" v="1810"/>
          <ac:spMkLst>
            <pc:docMk/>
            <pc:sldMk cId="2451924007" sldId="288"/>
            <ac:spMk id="8" creationId="{C150A95E-F091-5243-3D1A-49F4D3D1F287}"/>
          </ac:spMkLst>
        </pc:spChg>
        <pc:picChg chg="add mod">
          <ac:chgData name="Harshit Verma" userId="94be43a653954c4b" providerId="LiveId" clId="{C4B23DDF-E7CE-4F8B-8485-23E2AF149406}" dt="2025-06-21T19:19:11.254" v="1812" actId="1076"/>
          <ac:picMkLst>
            <pc:docMk/>
            <pc:sldMk cId="2451924007" sldId="288"/>
            <ac:picMk id="9" creationId="{41705D43-8D9F-FD8F-04C5-58D1F3C47113}"/>
          </ac:picMkLst>
        </pc:picChg>
        <pc:picChg chg="add mod">
          <ac:chgData name="Harshit Verma" userId="94be43a653954c4b" providerId="LiveId" clId="{C4B23DDF-E7CE-4F8B-8485-23E2AF149406}" dt="2025-06-21T19:19:22.673" v="1813" actId="1076"/>
          <ac:picMkLst>
            <pc:docMk/>
            <pc:sldMk cId="2451924007" sldId="288"/>
            <ac:picMk id="10" creationId="{6288FCA4-08BF-B634-E03F-19346FC9D2B8}"/>
          </ac:picMkLst>
        </pc:picChg>
      </pc:sldChg>
      <pc:sldChg chg="addSp delSp modSp add mod">
        <pc:chgData name="Harshit Verma" userId="94be43a653954c4b" providerId="LiveId" clId="{C4B23DDF-E7CE-4F8B-8485-23E2AF149406}" dt="2025-06-21T19:24:28.704" v="1927" actId="12"/>
        <pc:sldMkLst>
          <pc:docMk/>
          <pc:sldMk cId="3077687894" sldId="289"/>
        </pc:sldMkLst>
        <pc:spChg chg="mod">
          <ac:chgData name="Harshit Verma" userId="94be43a653954c4b" providerId="LiveId" clId="{C4B23DDF-E7CE-4F8B-8485-23E2AF149406}" dt="2025-06-21T19:24:28.704" v="1927" actId="12"/>
          <ac:spMkLst>
            <pc:docMk/>
            <pc:sldMk cId="3077687894" sldId="289"/>
            <ac:spMk id="3" creationId="{452A3C87-38C7-C35F-30E5-251D68303B60}"/>
          </ac:spMkLst>
        </pc:spChg>
        <pc:picChg chg="add mod">
          <ac:chgData name="Harshit Verma" userId="94be43a653954c4b" providerId="LiveId" clId="{C4B23DDF-E7CE-4F8B-8485-23E2AF149406}" dt="2025-06-21T19:20:14.465" v="1821" actId="1076"/>
          <ac:picMkLst>
            <pc:docMk/>
            <pc:sldMk cId="3077687894" sldId="289"/>
            <ac:picMk id="4" creationId="{3F4A7F2A-0CAE-9CEE-0842-CDCF660D38D8}"/>
          </ac:picMkLst>
        </pc:picChg>
      </pc:sldChg>
      <pc:sldChg chg="add del">
        <pc:chgData name="Harshit Verma" userId="94be43a653954c4b" providerId="LiveId" clId="{C4B23DDF-E7CE-4F8B-8485-23E2AF149406}" dt="2025-06-21T19:14:13.708" v="1771"/>
        <pc:sldMkLst>
          <pc:docMk/>
          <pc:sldMk cId="4213873871" sldId="289"/>
        </pc:sldMkLst>
      </pc:sldChg>
      <pc:sldChg chg="addSp delSp modSp add mod">
        <pc:chgData name="Harshit Verma" userId="94be43a653954c4b" providerId="LiveId" clId="{C4B23DDF-E7CE-4F8B-8485-23E2AF149406}" dt="2025-06-22T22:42:26.679" v="4057" actId="1076"/>
        <pc:sldMkLst>
          <pc:docMk/>
          <pc:sldMk cId="1344064914" sldId="290"/>
        </pc:sldMkLst>
        <pc:spChg chg="mod">
          <ac:chgData name="Harshit Verma" userId="94be43a653954c4b" providerId="LiveId" clId="{C4B23DDF-E7CE-4F8B-8485-23E2AF149406}" dt="2025-06-21T19:41:48.213" v="2001" actId="20577"/>
          <ac:spMkLst>
            <pc:docMk/>
            <pc:sldMk cId="1344064914" sldId="290"/>
            <ac:spMk id="2" creationId="{8D8F7FC9-0FBE-34AA-B716-83D672F18316}"/>
          </ac:spMkLst>
        </pc:spChg>
        <pc:spChg chg="mod">
          <ac:chgData name="Harshit Verma" userId="94be43a653954c4b" providerId="LiveId" clId="{C4B23DDF-E7CE-4F8B-8485-23E2AF149406}" dt="2025-06-21T20:04:03.122" v="2504" actId="20577"/>
          <ac:spMkLst>
            <pc:docMk/>
            <pc:sldMk cId="1344064914" sldId="290"/>
            <ac:spMk id="4" creationId="{31025208-4505-EFB4-B96D-51B2A190DB04}"/>
          </ac:spMkLst>
        </pc:spChg>
        <pc:spChg chg="add mod">
          <ac:chgData name="Harshit Verma" userId="94be43a653954c4b" providerId="LiveId" clId="{C4B23DDF-E7CE-4F8B-8485-23E2AF149406}" dt="2025-06-22T22:42:26.679" v="4057" actId="1076"/>
          <ac:spMkLst>
            <pc:docMk/>
            <pc:sldMk cId="1344064914" sldId="290"/>
            <ac:spMk id="7" creationId="{13ACA8B7-960D-9B04-F5D7-27190118A1F0}"/>
          </ac:spMkLst>
        </pc:spChg>
        <pc:picChg chg="add mod">
          <ac:chgData name="Harshit Verma" userId="94be43a653954c4b" providerId="LiveId" clId="{C4B23DDF-E7CE-4F8B-8485-23E2AF149406}" dt="2025-06-22T22:41:39.366" v="4045" actId="1076"/>
          <ac:picMkLst>
            <pc:docMk/>
            <pc:sldMk cId="1344064914" sldId="290"/>
            <ac:picMk id="3" creationId="{17F2622B-F8BF-2424-EE9A-CCBF3BBFA11A}"/>
          </ac:picMkLst>
        </pc:picChg>
      </pc:sldChg>
      <pc:sldChg chg="addSp delSp modSp add del mod ord">
        <pc:chgData name="Harshit Verma" userId="94be43a653954c4b" providerId="LiveId" clId="{C4B23DDF-E7CE-4F8B-8485-23E2AF149406}" dt="2025-06-22T21:48:47.894" v="3741" actId="1076"/>
        <pc:sldMkLst>
          <pc:docMk/>
          <pc:sldMk cId="2085300224" sldId="291"/>
        </pc:sldMkLst>
        <pc:spChg chg="mod">
          <ac:chgData name="Harshit Verma" userId="94be43a653954c4b" providerId="LiveId" clId="{C4B23DDF-E7CE-4F8B-8485-23E2AF149406}" dt="2025-06-21T19:49:08.299" v="2074" actId="20577"/>
          <ac:spMkLst>
            <pc:docMk/>
            <pc:sldMk cId="2085300224" sldId="291"/>
            <ac:spMk id="2" creationId="{C1F72C86-751F-96DC-0CA0-A75F268E375C}"/>
          </ac:spMkLst>
        </pc:spChg>
        <pc:spChg chg="mod">
          <ac:chgData name="Harshit Verma" userId="94be43a653954c4b" providerId="LiveId" clId="{C4B23DDF-E7CE-4F8B-8485-23E2AF149406}" dt="2025-06-21T20:11:15.441" v="3019" actId="1076"/>
          <ac:spMkLst>
            <pc:docMk/>
            <pc:sldMk cId="2085300224" sldId="291"/>
            <ac:spMk id="4" creationId="{D2DDD3BB-A4CA-723D-52F8-6EF5E2DA408C}"/>
          </ac:spMkLst>
        </pc:spChg>
        <pc:graphicFrameChg chg="add mod">
          <ac:chgData name="Harshit Verma" userId="94be43a653954c4b" providerId="LiveId" clId="{C4B23DDF-E7CE-4F8B-8485-23E2AF149406}" dt="2025-06-22T21:48:47.894" v="3741" actId="1076"/>
          <ac:graphicFrameMkLst>
            <pc:docMk/>
            <pc:sldMk cId="2085300224" sldId="291"/>
            <ac:graphicFrameMk id="3" creationId="{2295F023-739E-18FC-54A2-EE8FF27EDB93}"/>
          </ac:graphicFrameMkLst>
        </pc:graphicFrameChg>
      </pc:sldChg>
      <pc:sldChg chg="addSp delSp modSp add del mod">
        <pc:chgData name="Harshit Verma" userId="94be43a653954c4b" providerId="LiveId" clId="{C4B23DDF-E7CE-4F8B-8485-23E2AF149406}" dt="2025-06-22T21:46:54.495" v="3739" actId="47"/>
        <pc:sldMkLst>
          <pc:docMk/>
          <pc:sldMk cId="656536739" sldId="292"/>
        </pc:sldMkLst>
      </pc:sldChg>
      <pc:sldChg chg="addSp delSp modSp add mod ord">
        <pc:chgData name="Harshit Verma" userId="94be43a653954c4b" providerId="LiveId" clId="{C4B23DDF-E7CE-4F8B-8485-23E2AF149406}" dt="2025-06-22T22:44:04.511" v="4069" actId="14100"/>
        <pc:sldMkLst>
          <pc:docMk/>
          <pc:sldMk cId="2284491844" sldId="293"/>
        </pc:sldMkLst>
        <pc:spChg chg="mod">
          <ac:chgData name="Harshit Verma" userId="94be43a653954c4b" providerId="LiveId" clId="{C4B23DDF-E7CE-4F8B-8485-23E2AF149406}" dt="2025-06-21T19:51:10.785" v="2138" actId="20577"/>
          <ac:spMkLst>
            <pc:docMk/>
            <pc:sldMk cId="2284491844" sldId="293"/>
            <ac:spMk id="2" creationId="{E7C2E4A4-DCC5-67E2-3398-42D4301D4FAF}"/>
          </ac:spMkLst>
        </pc:spChg>
        <pc:spChg chg="add mod">
          <ac:chgData name="Harshit Verma" userId="94be43a653954c4b" providerId="LiveId" clId="{C4B23DDF-E7CE-4F8B-8485-23E2AF149406}" dt="2025-06-22T22:44:04.511" v="4069" actId="14100"/>
          <ac:spMkLst>
            <pc:docMk/>
            <pc:sldMk cId="2284491844" sldId="293"/>
            <ac:spMk id="4" creationId="{7B0C770A-55B0-6F14-A892-EDB6977DC164}"/>
          </ac:spMkLst>
        </pc:spChg>
        <pc:spChg chg="add mod">
          <ac:chgData name="Harshit Verma" userId="94be43a653954c4b" providerId="LiveId" clId="{C4B23DDF-E7CE-4F8B-8485-23E2AF149406}" dt="2025-06-21T20:17:44.551" v="3311" actId="255"/>
          <ac:spMkLst>
            <pc:docMk/>
            <pc:sldMk cId="2284491844" sldId="293"/>
            <ac:spMk id="7" creationId="{A6D63D5F-9ABE-2544-4401-EA4E1FADC0E2}"/>
          </ac:spMkLst>
        </pc:spChg>
        <pc:picChg chg="add mod">
          <ac:chgData name="Harshit Verma" userId="94be43a653954c4b" providerId="LiveId" clId="{C4B23DDF-E7CE-4F8B-8485-23E2AF149406}" dt="2025-06-21T19:51:57.765" v="2143" actId="1076"/>
          <ac:picMkLst>
            <pc:docMk/>
            <pc:sldMk cId="2284491844" sldId="293"/>
            <ac:picMk id="5" creationId="{CEA4C4F4-DEB4-0289-72D4-7D5A00FD19D7}"/>
          </ac:picMkLst>
        </pc:picChg>
      </pc:sldChg>
      <pc:sldChg chg="add">
        <pc:chgData name="Harshit Verma" userId="94be43a653954c4b" providerId="LiveId" clId="{C4B23DDF-E7CE-4F8B-8485-23E2AF149406}" dt="2025-06-21T20:31:25.607" v="3637" actId="2890"/>
        <pc:sldMkLst>
          <pc:docMk/>
          <pc:sldMk cId="2595543191" sldId="294"/>
        </pc:sldMkLst>
      </pc:sldChg>
      <pc:sldChg chg="delSp modSp add mod ord">
        <pc:chgData name="Harshit Verma" userId="94be43a653954c4b" providerId="LiveId" clId="{C4B23DDF-E7CE-4F8B-8485-23E2AF149406}" dt="2025-06-22T22:37:44.232" v="4040" actId="1076"/>
        <pc:sldMkLst>
          <pc:docMk/>
          <pc:sldMk cId="3056536868" sldId="295"/>
        </pc:sldMkLst>
        <pc:spChg chg="mod">
          <ac:chgData name="Harshit Verma" userId="94be43a653954c4b" providerId="LiveId" clId="{C4B23DDF-E7CE-4F8B-8485-23E2AF149406}" dt="2025-06-22T21:57:51.233" v="3808" actId="20577"/>
          <ac:spMkLst>
            <pc:docMk/>
            <pc:sldMk cId="3056536868" sldId="295"/>
            <ac:spMk id="2" creationId="{B5726F22-5707-90B9-BE40-7BA1D2885FE9}"/>
          </ac:spMkLst>
        </pc:spChg>
        <pc:spChg chg="mod">
          <ac:chgData name="Harshit Verma" userId="94be43a653954c4b" providerId="LiveId" clId="{C4B23DDF-E7CE-4F8B-8485-23E2AF149406}" dt="2025-06-22T22:37:44.232" v="4040" actId="1076"/>
          <ac:spMkLst>
            <pc:docMk/>
            <pc:sldMk cId="3056536868" sldId="295"/>
            <ac:spMk id="5" creationId="{97C1B2C6-87C0-69BE-5389-42DD325E86D9}"/>
          </ac:spMkLst>
        </pc:spChg>
      </pc:sldChg>
      <pc:sldChg chg="add del">
        <pc:chgData name="Harshit Verma" userId="94be43a653954c4b" providerId="LiveId" clId="{C4B23DDF-E7CE-4F8B-8485-23E2AF149406}" dt="2025-06-22T22:30:28.555" v="3936" actId="47"/>
        <pc:sldMkLst>
          <pc:docMk/>
          <pc:sldMk cId="1604486233" sldId="296"/>
        </pc:sldMkLst>
      </pc:sldChg>
      <pc:sldChg chg="add">
        <pc:chgData name="Harshit Verma" userId="94be43a653954c4b" providerId="LiveId" clId="{C4B23DDF-E7CE-4F8B-8485-23E2AF149406}" dt="2025-06-22T22:29:40.126" v="3929" actId="2890"/>
        <pc:sldMkLst>
          <pc:docMk/>
          <pc:sldMk cId="738187677" sldId="297"/>
        </pc:sldMkLst>
      </pc:sldChg>
      <pc:sldChg chg="delSp modSp add mod ord">
        <pc:chgData name="Harshit Verma" userId="94be43a653954c4b" providerId="LiveId" clId="{C4B23DDF-E7CE-4F8B-8485-23E2AF149406}" dt="2025-06-22T22:35:44.318" v="4000"/>
        <pc:sldMkLst>
          <pc:docMk/>
          <pc:sldMk cId="2380549647" sldId="298"/>
        </pc:sldMkLst>
        <pc:spChg chg="mod">
          <ac:chgData name="Harshit Verma" userId="94be43a653954c4b" providerId="LiveId" clId="{C4B23DDF-E7CE-4F8B-8485-23E2AF149406}" dt="2025-06-22T22:34:55.329" v="3974" actId="1076"/>
          <ac:spMkLst>
            <pc:docMk/>
            <pc:sldMk cId="2380549647" sldId="298"/>
            <ac:spMk id="2" creationId="{A3BE15F7-3EB3-85DB-CD2D-7667AE65289A}"/>
          </ac:spMkLst>
        </pc:spChg>
      </pc:sldChg>
      <pc:sldChg chg="add">
        <pc:chgData name="Harshit Verma" userId="94be43a653954c4b" providerId="LiveId" clId="{C4B23DDF-E7CE-4F8B-8485-23E2AF149406}" dt="2025-06-22T22:34:30.783" v="3959" actId="2890"/>
        <pc:sldMkLst>
          <pc:docMk/>
          <pc:sldMk cId="178557207" sldId="299"/>
        </pc:sldMkLst>
      </pc:sldChg>
      <pc:sldChg chg="modSp add mod ord">
        <pc:chgData name="Harshit Verma" userId="94be43a653954c4b" providerId="LiveId" clId="{C4B23DDF-E7CE-4F8B-8485-23E2AF149406}" dt="2025-06-22T22:35:35.459" v="3998"/>
        <pc:sldMkLst>
          <pc:docMk/>
          <pc:sldMk cId="2175610185" sldId="300"/>
        </pc:sldMkLst>
        <pc:spChg chg="mod">
          <ac:chgData name="Harshit Verma" userId="94be43a653954c4b" providerId="LiveId" clId="{C4B23DDF-E7CE-4F8B-8485-23E2AF149406}" dt="2025-06-22T22:35:20.934" v="3996" actId="122"/>
          <ac:spMkLst>
            <pc:docMk/>
            <pc:sldMk cId="2175610185" sldId="300"/>
            <ac:spMk id="2" creationId="{C7CD9904-7611-4873-6CF3-A353330B4234}"/>
          </ac:spMkLst>
        </pc:spChg>
      </pc:sldChg>
      <pc:sldChg chg="add del">
        <pc:chgData name="Harshit Verma" userId="94be43a653954c4b" providerId="LiveId" clId="{C4B23DDF-E7CE-4F8B-8485-23E2AF149406}" dt="2025-06-22T22:45:05.066" v="4071"/>
        <pc:sldMkLst>
          <pc:docMk/>
          <pc:sldMk cId="2514877449" sldId="30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8C1C17-2849-4E5C-9554-1C0162EAB981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631565-5AC8-406E-A9D8-1AC98BAF7F50}">
      <dgm:prSet phldrT="[Text]"/>
      <dgm:spPr/>
      <dgm:t>
        <a:bodyPr/>
        <a:lstStyle/>
        <a:p>
          <a:r>
            <a:rPr lang="pl-PL"/>
            <a:t>Types of Blood Pumps for VADs</a:t>
          </a:r>
          <a:endParaRPr lang="en-US"/>
        </a:p>
      </dgm:t>
    </dgm:pt>
    <dgm:pt modelId="{0D6E2F8A-E93F-4F2A-A223-BDB0A180608F}" type="parTrans" cxnId="{5F16C734-50CC-436E-B72F-9A1F9D7CB1E6}">
      <dgm:prSet/>
      <dgm:spPr/>
      <dgm:t>
        <a:bodyPr/>
        <a:lstStyle/>
        <a:p>
          <a:endParaRPr lang="en-US"/>
        </a:p>
      </dgm:t>
    </dgm:pt>
    <dgm:pt modelId="{7FE07141-95FB-4D8A-B2A0-14FC79948AC9}" type="sibTrans" cxnId="{5F16C734-50CC-436E-B72F-9A1F9D7CB1E6}">
      <dgm:prSet/>
      <dgm:spPr/>
      <dgm:t>
        <a:bodyPr/>
        <a:lstStyle/>
        <a:p>
          <a:endParaRPr lang="en-US"/>
        </a:p>
      </dgm:t>
    </dgm:pt>
    <dgm:pt modelId="{D57E565C-31E4-4002-865D-967EC7C0CA84}">
      <dgm:prSet phldrT="[Text]"/>
      <dgm:spPr/>
      <dgm:t>
        <a:bodyPr/>
        <a:lstStyle/>
        <a:p>
          <a:r>
            <a:rPr lang="pl-PL"/>
            <a:t>Pulsatile Pumps</a:t>
          </a:r>
          <a:endParaRPr lang="en-US"/>
        </a:p>
      </dgm:t>
    </dgm:pt>
    <dgm:pt modelId="{B75CB214-6F7B-4842-A944-929539BE809B}" type="parTrans" cxnId="{C4E07265-8EA5-4213-B203-8F0154B57D46}">
      <dgm:prSet/>
      <dgm:spPr/>
      <dgm:t>
        <a:bodyPr/>
        <a:lstStyle/>
        <a:p>
          <a:endParaRPr lang="en-US"/>
        </a:p>
      </dgm:t>
    </dgm:pt>
    <dgm:pt modelId="{858D02C3-9791-4C33-B0DE-84C89BF4B3CC}" type="sibTrans" cxnId="{C4E07265-8EA5-4213-B203-8F0154B57D46}">
      <dgm:prSet/>
      <dgm:spPr/>
      <dgm:t>
        <a:bodyPr/>
        <a:lstStyle/>
        <a:p>
          <a:endParaRPr lang="en-US"/>
        </a:p>
      </dgm:t>
    </dgm:pt>
    <dgm:pt modelId="{F9669E62-6DA0-4E63-9A80-096845FB7BBB}">
      <dgm:prSet phldrT="[Text]"/>
      <dgm:spPr/>
      <dgm:t>
        <a:bodyPr/>
        <a:lstStyle/>
        <a:p>
          <a:r>
            <a:rPr lang="pl-PL"/>
            <a:t>Rotary Pumps</a:t>
          </a:r>
          <a:endParaRPr lang="en-US"/>
        </a:p>
      </dgm:t>
    </dgm:pt>
    <dgm:pt modelId="{AD3B6724-4AE1-44A3-AF54-43DA011E93B3}" type="parTrans" cxnId="{9D348E76-9F04-4D53-9BB5-C1C569FD2A9D}">
      <dgm:prSet/>
      <dgm:spPr/>
      <dgm:t>
        <a:bodyPr/>
        <a:lstStyle/>
        <a:p>
          <a:endParaRPr lang="en-US"/>
        </a:p>
      </dgm:t>
    </dgm:pt>
    <dgm:pt modelId="{D1A81613-0B21-47C8-9D8A-74B2624A9122}" type="sibTrans" cxnId="{9D348E76-9F04-4D53-9BB5-C1C569FD2A9D}">
      <dgm:prSet/>
      <dgm:spPr/>
      <dgm:t>
        <a:bodyPr/>
        <a:lstStyle/>
        <a:p>
          <a:endParaRPr lang="en-US"/>
        </a:p>
      </dgm:t>
    </dgm:pt>
    <dgm:pt modelId="{4EB6657E-FB03-4947-A32C-15ED82E2E906}">
      <dgm:prSet phldrT="[Text]"/>
      <dgm:spPr/>
      <dgm:t>
        <a:bodyPr/>
        <a:lstStyle/>
        <a:p>
          <a:r>
            <a:rPr lang="pl-PL" b="1"/>
            <a:t>Centrifugal Pumps</a:t>
          </a:r>
          <a:endParaRPr lang="en-US" b="1"/>
        </a:p>
      </dgm:t>
    </dgm:pt>
    <dgm:pt modelId="{F07B481C-C2F6-44DA-BE9A-00F6CB36F1FC}" type="parTrans" cxnId="{FE2FA7A7-DE7C-4EDA-BB84-4EA37D6C26A6}">
      <dgm:prSet/>
      <dgm:spPr/>
      <dgm:t>
        <a:bodyPr/>
        <a:lstStyle/>
        <a:p>
          <a:endParaRPr lang="en-US"/>
        </a:p>
      </dgm:t>
    </dgm:pt>
    <dgm:pt modelId="{1D296999-47C1-44CD-A6BB-A2EA40DEB81E}" type="sibTrans" cxnId="{FE2FA7A7-DE7C-4EDA-BB84-4EA37D6C26A6}">
      <dgm:prSet/>
      <dgm:spPr/>
      <dgm:t>
        <a:bodyPr/>
        <a:lstStyle/>
        <a:p>
          <a:endParaRPr lang="en-US"/>
        </a:p>
      </dgm:t>
    </dgm:pt>
    <dgm:pt modelId="{175D5B9B-120A-4C26-ADFA-1C73C655050E}">
      <dgm:prSet phldrT="[Text]"/>
      <dgm:spPr/>
      <dgm:t>
        <a:bodyPr/>
        <a:lstStyle/>
        <a:p>
          <a:r>
            <a:rPr lang="pl-PL"/>
            <a:t>Axial Flow Pumps</a:t>
          </a:r>
          <a:endParaRPr lang="en-US"/>
        </a:p>
      </dgm:t>
    </dgm:pt>
    <dgm:pt modelId="{1927A130-C205-4764-B061-652C1B56DF2F}" type="parTrans" cxnId="{9E0D2C68-B926-46C1-BC57-4A10BB53678D}">
      <dgm:prSet/>
      <dgm:spPr/>
      <dgm:t>
        <a:bodyPr/>
        <a:lstStyle/>
        <a:p>
          <a:endParaRPr lang="en-US"/>
        </a:p>
      </dgm:t>
    </dgm:pt>
    <dgm:pt modelId="{FFFF8391-D543-4AFB-9E9D-4CB285F02A9C}" type="sibTrans" cxnId="{9E0D2C68-B926-46C1-BC57-4A10BB53678D}">
      <dgm:prSet/>
      <dgm:spPr/>
      <dgm:t>
        <a:bodyPr/>
        <a:lstStyle/>
        <a:p>
          <a:endParaRPr lang="en-US"/>
        </a:p>
      </dgm:t>
    </dgm:pt>
    <dgm:pt modelId="{EB8BBB06-ED60-4DDC-9103-462495A9498C}" type="pres">
      <dgm:prSet presAssocID="{FC8C1C17-2849-4E5C-9554-1C0162EAB981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81611B0-77A0-4855-9F39-EBFF70A601EB}" type="pres">
      <dgm:prSet presAssocID="{5B631565-5AC8-406E-A9D8-1AC98BAF7F50}" presName="hierRoot1" presStyleCnt="0">
        <dgm:presLayoutVars>
          <dgm:hierBranch val="init"/>
        </dgm:presLayoutVars>
      </dgm:prSet>
      <dgm:spPr/>
    </dgm:pt>
    <dgm:pt modelId="{4AA5848F-8529-4C2F-8458-093CC557658C}" type="pres">
      <dgm:prSet presAssocID="{5B631565-5AC8-406E-A9D8-1AC98BAF7F50}" presName="rootComposite1" presStyleCnt="0"/>
      <dgm:spPr/>
    </dgm:pt>
    <dgm:pt modelId="{65FC5894-2481-42BE-90CC-7F475B84A3BD}" type="pres">
      <dgm:prSet presAssocID="{5B631565-5AC8-406E-A9D8-1AC98BAF7F50}" presName="rootText1" presStyleLbl="alignAcc1" presStyleIdx="0" presStyleCnt="0">
        <dgm:presLayoutVars>
          <dgm:chPref val="3"/>
        </dgm:presLayoutVars>
      </dgm:prSet>
      <dgm:spPr/>
    </dgm:pt>
    <dgm:pt modelId="{D96D8EA5-9938-4ACC-B51A-39684A2A9B6C}" type="pres">
      <dgm:prSet presAssocID="{5B631565-5AC8-406E-A9D8-1AC98BAF7F50}" presName="topArc1" presStyleLbl="parChTrans1D1" presStyleIdx="0" presStyleCnt="10"/>
      <dgm:spPr/>
    </dgm:pt>
    <dgm:pt modelId="{3784E52F-B34E-4206-AD27-7892A61B02E1}" type="pres">
      <dgm:prSet presAssocID="{5B631565-5AC8-406E-A9D8-1AC98BAF7F50}" presName="bottomArc1" presStyleLbl="parChTrans1D1" presStyleIdx="1" presStyleCnt="10"/>
      <dgm:spPr/>
    </dgm:pt>
    <dgm:pt modelId="{67AAB47B-35A9-437D-B499-2F9744D74A63}" type="pres">
      <dgm:prSet presAssocID="{5B631565-5AC8-406E-A9D8-1AC98BAF7F50}" presName="topConnNode1" presStyleLbl="node1" presStyleIdx="0" presStyleCnt="0"/>
      <dgm:spPr/>
    </dgm:pt>
    <dgm:pt modelId="{A73248C0-BDD2-4423-9FC3-D2278F97F102}" type="pres">
      <dgm:prSet presAssocID="{5B631565-5AC8-406E-A9D8-1AC98BAF7F50}" presName="hierChild2" presStyleCnt="0"/>
      <dgm:spPr/>
    </dgm:pt>
    <dgm:pt modelId="{31B9F6CE-CA5A-4D9F-BCAB-63DACB51526A}" type="pres">
      <dgm:prSet presAssocID="{B75CB214-6F7B-4842-A944-929539BE809B}" presName="Name28" presStyleLbl="parChTrans1D2" presStyleIdx="0" presStyleCnt="2"/>
      <dgm:spPr/>
    </dgm:pt>
    <dgm:pt modelId="{3E6C9EFA-9536-4B3C-BA4A-89AAE25EF8B4}" type="pres">
      <dgm:prSet presAssocID="{D57E565C-31E4-4002-865D-967EC7C0CA84}" presName="hierRoot2" presStyleCnt="0">
        <dgm:presLayoutVars>
          <dgm:hierBranch val="init"/>
        </dgm:presLayoutVars>
      </dgm:prSet>
      <dgm:spPr/>
    </dgm:pt>
    <dgm:pt modelId="{A67C084B-1C14-4D2F-8658-FBF482C39761}" type="pres">
      <dgm:prSet presAssocID="{D57E565C-31E4-4002-865D-967EC7C0CA84}" presName="rootComposite2" presStyleCnt="0"/>
      <dgm:spPr/>
    </dgm:pt>
    <dgm:pt modelId="{28624CB4-ADDB-4AA9-A984-46AF39D533C5}" type="pres">
      <dgm:prSet presAssocID="{D57E565C-31E4-4002-865D-967EC7C0CA84}" presName="rootText2" presStyleLbl="alignAcc1" presStyleIdx="0" presStyleCnt="0">
        <dgm:presLayoutVars>
          <dgm:chPref val="3"/>
        </dgm:presLayoutVars>
      </dgm:prSet>
      <dgm:spPr/>
    </dgm:pt>
    <dgm:pt modelId="{F61CC349-BCA8-4C13-8D99-00DA7AA49BA1}" type="pres">
      <dgm:prSet presAssocID="{D57E565C-31E4-4002-865D-967EC7C0CA84}" presName="topArc2" presStyleLbl="parChTrans1D1" presStyleIdx="2" presStyleCnt="10"/>
      <dgm:spPr/>
    </dgm:pt>
    <dgm:pt modelId="{BBFA69E0-FC44-4436-AD83-1A83BF764C6B}" type="pres">
      <dgm:prSet presAssocID="{D57E565C-31E4-4002-865D-967EC7C0CA84}" presName="bottomArc2" presStyleLbl="parChTrans1D1" presStyleIdx="3" presStyleCnt="10"/>
      <dgm:spPr/>
    </dgm:pt>
    <dgm:pt modelId="{469AAABB-8DDB-40F0-A021-2600B3EA7BB9}" type="pres">
      <dgm:prSet presAssocID="{D57E565C-31E4-4002-865D-967EC7C0CA84}" presName="topConnNode2" presStyleLbl="node2" presStyleIdx="0" presStyleCnt="0"/>
      <dgm:spPr/>
    </dgm:pt>
    <dgm:pt modelId="{61170F04-498F-4BFC-82E1-CFCEA54DE113}" type="pres">
      <dgm:prSet presAssocID="{D57E565C-31E4-4002-865D-967EC7C0CA84}" presName="hierChild4" presStyleCnt="0"/>
      <dgm:spPr/>
    </dgm:pt>
    <dgm:pt modelId="{DD1AA604-666F-4381-ABFC-657AF3EDB84A}" type="pres">
      <dgm:prSet presAssocID="{D57E565C-31E4-4002-865D-967EC7C0CA84}" presName="hierChild5" presStyleCnt="0"/>
      <dgm:spPr/>
    </dgm:pt>
    <dgm:pt modelId="{9512BF8B-8837-47D9-9176-45432B0F3DD0}" type="pres">
      <dgm:prSet presAssocID="{AD3B6724-4AE1-44A3-AF54-43DA011E93B3}" presName="Name28" presStyleLbl="parChTrans1D2" presStyleIdx="1" presStyleCnt="2"/>
      <dgm:spPr/>
    </dgm:pt>
    <dgm:pt modelId="{3E15FEF3-6EDC-4459-9A30-3EF7B959C605}" type="pres">
      <dgm:prSet presAssocID="{F9669E62-6DA0-4E63-9A80-096845FB7BBB}" presName="hierRoot2" presStyleCnt="0">
        <dgm:presLayoutVars>
          <dgm:hierBranch val="init"/>
        </dgm:presLayoutVars>
      </dgm:prSet>
      <dgm:spPr/>
    </dgm:pt>
    <dgm:pt modelId="{EB41AD4E-D4A7-46D1-A1D7-FF9503F8AFDA}" type="pres">
      <dgm:prSet presAssocID="{F9669E62-6DA0-4E63-9A80-096845FB7BBB}" presName="rootComposite2" presStyleCnt="0"/>
      <dgm:spPr/>
    </dgm:pt>
    <dgm:pt modelId="{40C98572-9DE8-44E6-964E-CDC450580813}" type="pres">
      <dgm:prSet presAssocID="{F9669E62-6DA0-4E63-9A80-096845FB7BBB}" presName="rootText2" presStyleLbl="alignAcc1" presStyleIdx="0" presStyleCnt="0">
        <dgm:presLayoutVars>
          <dgm:chPref val="3"/>
        </dgm:presLayoutVars>
      </dgm:prSet>
      <dgm:spPr/>
    </dgm:pt>
    <dgm:pt modelId="{70322DB4-8622-46E7-B194-C3B68FFF5ED4}" type="pres">
      <dgm:prSet presAssocID="{F9669E62-6DA0-4E63-9A80-096845FB7BBB}" presName="topArc2" presStyleLbl="parChTrans1D1" presStyleIdx="4" presStyleCnt="10"/>
      <dgm:spPr/>
    </dgm:pt>
    <dgm:pt modelId="{CCE8755B-EFFA-472E-A65F-6E43F53ACFBB}" type="pres">
      <dgm:prSet presAssocID="{F9669E62-6DA0-4E63-9A80-096845FB7BBB}" presName="bottomArc2" presStyleLbl="parChTrans1D1" presStyleIdx="5" presStyleCnt="10"/>
      <dgm:spPr/>
    </dgm:pt>
    <dgm:pt modelId="{6BD2AB42-0FE0-46D1-A88F-4EFC21EA790A}" type="pres">
      <dgm:prSet presAssocID="{F9669E62-6DA0-4E63-9A80-096845FB7BBB}" presName="topConnNode2" presStyleLbl="node2" presStyleIdx="0" presStyleCnt="0"/>
      <dgm:spPr/>
    </dgm:pt>
    <dgm:pt modelId="{1A28BF6D-E315-46B3-9141-D81E688E796E}" type="pres">
      <dgm:prSet presAssocID="{F9669E62-6DA0-4E63-9A80-096845FB7BBB}" presName="hierChild4" presStyleCnt="0"/>
      <dgm:spPr/>
    </dgm:pt>
    <dgm:pt modelId="{FEE80081-F62D-42DE-A27A-CC77253CE0DE}" type="pres">
      <dgm:prSet presAssocID="{1927A130-C205-4764-B061-652C1B56DF2F}" presName="Name28" presStyleLbl="parChTrans1D3" presStyleIdx="0" presStyleCnt="2"/>
      <dgm:spPr/>
    </dgm:pt>
    <dgm:pt modelId="{52582535-FD8F-41DA-817D-1DCAAD33A31C}" type="pres">
      <dgm:prSet presAssocID="{175D5B9B-120A-4C26-ADFA-1C73C655050E}" presName="hierRoot2" presStyleCnt="0">
        <dgm:presLayoutVars>
          <dgm:hierBranch val="init"/>
        </dgm:presLayoutVars>
      </dgm:prSet>
      <dgm:spPr/>
    </dgm:pt>
    <dgm:pt modelId="{3E70854E-99E8-4B06-89F8-48C30F9B0FE6}" type="pres">
      <dgm:prSet presAssocID="{175D5B9B-120A-4C26-ADFA-1C73C655050E}" presName="rootComposite2" presStyleCnt="0"/>
      <dgm:spPr/>
    </dgm:pt>
    <dgm:pt modelId="{3CA04099-07BD-4A2C-B3AE-E10739C2AD7A}" type="pres">
      <dgm:prSet presAssocID="{175D5B9B-120A-4C26-ADFA-1C73C655050E}" presName="rootText2" presStyleLbl="alignAcc1" presStyleIdx="0" presStyleCnt="0">
        <dgm:presLayoutVars>
          <dgm:chPref val="3"/>
        </dgm:presLayoutVars>
      </dgm:prSet>
      <dgm:spPr/>
    </dgm:pt>
    <dgm:pt modelId="{FDE53E51-615B-4704-8814-78B9A20DFB5B}" type="pres">
      <dgm:prSet presAssocID="{175D5B9B-120A-4C26-ADFA-1C73C655050E}" presName="topArc2" presStyleLbl="parChTrans1D1" presStyleIdx="6" presStyleCnt="10"/>
      <dgm:spPr/>
    </dgm:pt>
    <dgm:pt modelId="{F24B0AA5-E0FA-4A03-9FFD-68B1F1FED6F7}" type="pres">
      <dgm:prSet presAssocID="{175D5B9B-120A-4C26-ADFA-1C73C655050E}" presName="bottomArc2" presStyleLbl="parChTrans1D1" presStyleIdx="7" presStyleCnt="10"/>
      <dgm:spPr/>
    </dgm:pt>
    <dgm:pt modelId="{87790973-22A4-46BE-89B6-099DFD1E6B28}" type="pres">
      <dgm:prSet presAssocID="{175D5B9B-120A-4C26-ADFA-1C73C655050E}" presName="topConnNode2" presStyleLbl="node3" presStyleIdx="0" presStyleCnt="0"/>
      <dgm:spPr/>
    </dgm:pt>
    <dgm:pt modelId="{423D2894-B42E-461D-BEF2-99626AF5BFF6}" type="pres">
      <dgm:prSet presAssocID="{175D5B9B-120A-4C26-ADFA-1C73C655050E}" presName="hierChild4" presStyleCnt="0"/>
      <dgm:spPr/>
    </dgm:pt>
    <dgm:pt modelId="{C69D8ADA-4023-4486-A33B-9EC11B79129F}" type="pres">
      <dgm:prSet presAssocID="{175D5B9B-120A-4C26-ADFA-1C73C655050E}" presName="hierChild5" presStyleCnt="0"/>
      <dgm:spPr/>
    </dgm:pt>
    <dgm:pt modelId="{4CA03C4A-E7C1-4101-9719-C62CA1E33236}" type="pres">
      <dgm:prSet presAssocID="{F07B481C-C2F6-44DA-BE9A-00F6CB36F1FC}" presName="Name28" presStyleLbl="parChTrans1D3" presStyleIdx="1" presStyleCnt="2"/>
      <dgm:spPr/>
    </dgm:pt>
    <dgm:pt modelId="{89626646-115B-46AE-A2FB-65EC0F13CD09}" type="pres">
      <dgm:prSet presAssocID="{4EB6657E-FB03-4947-A32C-15ED82E2E906}" presName="hierRoot2" presStyleCnt="0">
        <dgm:presLayoutVars>
          <dgm:hierBranch val="init"/>
        </dgm:presLayoutVars>
      </dgm:prSet>
      <dgm:spPr/>
    </dgm:pt>
    <dgm:pt modelId="{CB5CA757-9598-404C-83D3-C8A048183C9E}" type="pres">
      <dgm:prSet presAssocID="{4EB6657E-FB03-4947-A32C-15ED82E2E906}" presName="rootComposite2" presStyleCnt="0"/>
      <dgm:spPr/>
    </dgm:pt>
    <dgm:pt modelId="{7D032EBD-F706-4C56-B5D5-1F4847B59DAB}" type="pres">
      <dgm:prSet presAssocID="{4EB6657E-FB03-4947-A32C-15ED82E2E906}" presName="rootText2" presStyleLbl="alignAcc1" presStyleIdx="0" presStyleCnt="0">
        <dgm:presLayoutVars>
          <dgm:chPref val="3"/>
        </dgm:presLayoutVars>
      </dgm:prSet>
      <dgm:spPr/>
    </dgm:pt>
    <dgm:pt modelId="{2EA2E101-7CDF-4733-A237-2C4CA9A252B0}" type="pres">
      <dgm:prSet presAssocID="{4EB6657E-FB03-4947-A32C-15ED82E2E906}" presName="topArc2" presStyleLbl="parChTrans1D1" presStyleIdx="8" presStyleCnt="10"/>
      <dgm:spPr/>
    </dgm:pt>
    <dgm:pt modelId="{B7BD5291-CA92-4575-8AFA-9D6ECEC652CB}" type="pres">
      <dgm:prSet presAssocID="{4EB6657E-FB03-4947-A32C-15ED82E2E906}" presName="bottomArc2" presStyleLbl="parChTrans1D1" presStyleIdx="9" presStyleCnt="10"/>
      <dgm:spPr/>
    </dgm:pt>
    <dgm:pt modelId="{40CA4533-B1CF-4516-B746-F85249F6CE11}" type="pres">
      <dgm:prSet presAssocID="{4EB6657E-FB03-4947-A32C-15ED82E2E906}" presName="topConnNode2" presStyleLbl="node3" presStyleIdx="0" presStyleCnt="0"/>
      <dgm:spPr/>
    </dgm:pt>
    <dgm:pt modelId="{779EBA9D-2BC2-47AB-8349-CBCD6EC20F63}" type="pres">
      <dgm:prSet presAssocID="{4EB6657E-FB03-4947-A32C-15ED82E2E906}" presName="hierChild4" presStyleCnt="0"/>
      <dgm:spPr/>
    </dgm:pt>
    <dgm:pt modelId="{94E83F13-1922-4BB6-BC63-A977D8F8D29C}" type="pres">
      <dgm:prSet presAssocID="{4EB6657E-FB03-4947-A32C-15ED82E2E906}" presName="hierChild5" presStyleCnt="0"/>
      <dgm:spPr/>
    </dgm:pt>
    <dgm:pt modelId="{27F65F83-2285-410C-9A59-B5FE17D05253}" type="pres">
      <dgm:prSet presAssocID="{F9669E62-6DA0-4E63-9A80-096845FB7BBB}" presName="hierChild5" presStyleCnt="0"/>
      <dgm:spPr/>
    </dgm:pt>
    <dgm:pt modelId="{797BF1D8-6489-419A-BD4C-372EE4022347}" type="pres">
      <dgm:prSet presAssocID="{5B631565-5AC8-406E-A9D8-1AC98BAF7F50}" presName="hierChild3" presStyleCnt="0"/>
      <dgm:spPr/>
    </dgm:pt>
  </dgm:ptLst>
  <dgm:cxnLst>
    <dgm:cxn modelId="{FD2A4703-0D3E-4D50-A90D-A42F80DDBD40}" type="presOf" srcId="{175D5B9B-120A-4C26-ADFA-1C73C655050E}" destId="{3CA04099-07BD-4A2C-B3AE-E10739C2AD7A}" srcOrd="0" destOrd="0" presId="urn:microsoft.com/office/officeart/2008/layout/HalfCircleOrganizationChart"/>
    <dgm:cxn modelId="{C0DD5F14-E056-4254-BF1E-1AB9776F54D8}" type="presOf" srcId="{D57E565C-31E4-4002-865D-967EC7C0CA84}" destId="{28624CB4-ADDB-4AA9-A984-46AF39D533C5}" srcOrd="0" destOrd="0" presId="urn:microsoft.com/office/officeart/2008/layout/HalfCircleOrganizationChart"/>
    <dgm:cxn modelId="{F8C82D25-6CD4-418C-9336-5F87A0EE0AFE}" type="presOf" srcId="{F07B481C-C2F6-44DA-BE9A-00F6CB36F1FC}" destId="{4CA03C4A-E7C1-4101-9719-C62CA1E33236}" srcOrd="0" destOrd="0" presId="urn:microsoft.com/office/officeart/2008/layout/HalfCircleOrganizationChart"/>
    <dgm:cxn modelId="{5B379E27-EE0F-4A1B-B049-9E98D62C7ACC}" type="presOf" srcId="{F9669E62-6DA0-4E63-9A80-096845FB7BBB}" destId="{6BD2AB42-0FE0-46D1-A88F-4EFC21EA790A}" srcOrd="1" destOrd="0" presId="urn:microsoft.com/office/officeart/2008/layout/HalfCircleOrganizationChart"/>
    <dgm:cxn modelId="{C2B3EA28-3916-4415-AC68-86931427A6E4}" type="presOf" srcId="{4EB6657E-FB03-4947-A32C-15ED82E2E906}" destId="{7D032EBD-F706-4C56-B5D5-1F4847B59DAB}" srcOrd="0" destOrd="0" presId="urn:microsoft.com/office/officeart/2008/layout/HalfCircleOrganizationChart"/>
    <dgm:cxn modelId="{6B87502D-BFBD-4DA1-9F8C-6DC8C7667584}" type="presOf" srcId="{1927A130-C205-4764-B061-652C1B56DF2F}" destId="{FEE80081-F62D-42DE-A27A-CC77253CE0DE}" srcOrd="0" destOrd="0" presId="urn:microsoft.com/office/officeart/2008/layout/HalfCircleOrganizationChart"/>
    <dgm:cxn modelId="{EB8A3430-627A-4303-B6B9-43EBA5606176}" type="presOf" srcId="{5B631565-5AC8-406E-A9D8-1AC98BAF7F50}" destId="{67AAB47B-35A9-437D-B499-2F9744D74A63}" srcOrd="1" destOrd="0" presId="urn:microsoft.com/office/officeart/2008/layout/HalfCircleOrganizationChart"/>
    <dgm:cxn modelId="{5F16C734-50CC-436E-B72F-9A1F9D7CB1E6}" srcId="{FC8C1C17-2849-4E5C-9554-1C0162EAB981}" destId="{5B631565-5AC8-406E-A9D8-1AC98BAF7F50}" srcOrd="0" destOrd="0" parTransId="{0D6E2F8A-E93F-4F2A-A223-BDB0A180608F}" sibTransId="{7FE07141-95FB-4D8A-B2A0-14FC79948AC9}"/>
    <dgm:cxn modelId="{1ECB9037-CEFB-496B-B210-3A2C189D14BE}" type="presOf" srcId="{F9669E62-6DA0-4E63-9A80-096845FB7BBB}" destId="{40C98572-9DE8-44E6-964E-CDC450580813}" srcOrd="0" destOrd="0" presId="urn:microsoft.com/office/officeart/2008/layout/HalfCircleOrganizationChart"/>
    <dgm:cxn modelId="{8D3E7F60-AF87-4CA7-AB3F-E8B9872D1A06}" type="presOf" srcId="{B75CB214-6F7B-4842-A944-929539BE809B}" destId="{31B9F6CE-CA5A-4D9F-BCAB-63DACB51526A}" srcOrd="0" destOrd="0" presId="urn:microsoft.com/office/officeart/2008/layout/HalfCircleOrganizationChart"/>
    <dgm:cxn modelId="{C4E07265-8EA5-4213-B203-8F0154B57D46}" srcId="{5B631565-5AC8-406E-A9D8-1AC98BAF7F50}" destId="{D57E565C-31E4-4002-865D-967EC7C0CA84}" srcOrd="0" destOrd="0" parTransId="{B75CB214-6F7B-4842-A944-929539BE809B}" sibTransId="{858D02C3-9791-4C33-B0DE-84C89BF4B3CC}"/>
    <dgm:cxn modelId="{07F41846-FEA9-45E5-87B8-9B6C60D4FD08}" type="presOf" srcId="{4EB6657E-FB03-4947-A32C-15ED82E2E906}" destId="{40CA4533-B1CF-4516-B746-F85249F6CE11}" srcOrd="1" destOrd="0" presId="urn:microsoft.com/office/officeart/2008/layout/HalfCircleOrganizationChart"/>
    <dgm:cxn modelId="{9E0D2C68-B926-46C1-BC57-4A10BB53678D}" srcId="{F9669E62-6DA0-4E63-9A80-096845FB7BBB}" destId="{175D5B9B-120A-4C26-ADFA-1C73C655050E}" srcOrd="0" destOrd="0" parTransId="{1927A130-C205-4764-B061-652C1B56DF2F}" sibTransId="{FFFF8391-D543-4AFB-9E9D-4CB285F02A9C}"/>
    <dgm:cxn modelId="{5FB1CC4B-1831-4C12-BA53-D186F4BBD771}" type="presOf" srcId="{AD3B6724-4AE1-44A3-AF54-43DA011E93B3}" destId="{9512BF8B-8837-47D9-9176-45432B0F3DD0}" srcOrd="0" destOrd="0" presId="urn:microsoft.com/office/officeart/2008/layout/HalfCircleOrganizationChart"/>
    <dgm:cxn modelId="{6078B54E-D204-41D4-9C51-1BBC46C54CDE}" type="presOf" srcId="{175D5B9B-120A-4C26-ADFA-1C73C655050E}" destId="{87790973-22A4-46BE-89B6-099DFD1E6B28}" srcOrd="1" destOrd="0" presId="urn:microsoft.com/office/officeart/2008/layout/HalfCircleOrganizationChart"/>
    <dgm:cxn modelId="{6036CF6E-F933-4ACE-9E61-229695B023E5}" type="presOf" srcId="{FC8C1C17-2849-4E5C-9554-1C0162EAB981}" destId="{EB8BBB06-ED60-4DDC-9103-462495A9498C}" srcOrd="0" destOrd="0" presId="urn:microsoft.com/office/officeart/2008/layout/HalfCircleOrganizationChart"/>
    <dgm:cxn modelId="{9D348E76-9F04-4D53-9BB5-C1C569FD2A9D}" srcId="{5B631565-5AC8-406E-A9D8-1AC98BAF7F50}" destId="{F9669E62-6DA0-4E63-9A80-096845FB7BBB}" srcOrd="1" destOrd="0" parTransId="{AD3B6724-4AE1-44A3-AF54-43DA011E93B3}" sibTransId="{D1A81613-0B21-47C8-9D8A-74B2624A9122}"/>
    <dgm:cxn modelId="{E465AE7B-ED3C-48B1-A3D0-BEC2604BBF33}" type="presOf" srcId="{D57E565C-31E4-4002-865D-967EC7C0CA84}" destId="{469AAABB-8DDB-40F0-A021-2600B3EA7BB9}" srcOrd="1" destOrd="0" presId="urn:microsoft.com/office/officeart/2008/layout/HalfCircleOrganizationChart"/>
    <dgm:cxn modelId="{FE2FA7A7-DE7C-4EDA-BB84-4EA37D6C26A6}" srcId="{F9669E62-6DA0-4E63-9A80-096845FB7BBB}" destId="{4EB6657E-FB03-4947-A32C-15ED82E2E906}" srcOrd="1" destOrd="0" parTransId="{F07B481C-C2F6-44DA-BE9A-00F6CB36F1FC}" sibTransId="{1D296999-47C1-44CD-A6BB-A2EA40DEB81E}"/>
    <dgm:cxn modelId="{E846C5EF-411B-44BC-A269-B1639390951D}" type="presOf" srcId="{5B631565-5AC8-406E-A9D8-1AC98BAF7F50}" destId="{65FC5894-2481-42BE-90CC-7F475B84A3BD}" srcOrd="0" destOrd="0" presId="urn:microsoft.com/office/officeart/2008/layout/HalfCircleOrganizationChart"/>
    <dgm:cxn modelId="{A1028E9F-D7CC-4179-B39D-DF6658FABF77}" type="presParOf" srcId="{EB8BBB06-ED60-4DDC-9103-462495A9498C}" destId="{E81611B0-77A0-4855-9F39-EBFF70A601EB}" srcOrd="0" destOrd="0" presId="urn:microsoft.com/office/officeart/2008/layout/HalfCircleOrganizationChart"/>
    <dgm:cxn modelId="{0D2BBF7C-D93B-47BB-B735-BD74BF6A8BDD}" type="presParOf" srcId="{E81611B0-77A0-4855-9F39-EBFF70A601EB}" destId="{4AA5848F-8529-4C2F-8458-093CC557658C}" srcOrd="0" destOrd="0" presId="urn:microsoft.com/office/officeart/2008/layout/HalfCircleOrganizationChart"/>
    <dgm:cxn modelId="{FEE8F333-32CF-473C-A2C9-C05F9E106FD9}" type="presParOf" srcId="{4AA5848F-8529-4C2F-8458-093CC557658C}" destId="{65FC5894-2481-42BE-90CC-7F475B84A3BD}" srcOrd="0" destOrd="0" presId="urn:microsoft.com/office/officeart/2008/layout/HalfCircleOrganizationChart"/>
    <dgm:cxn modelId="{92AA2970-7B76-4089-82A6-756BB748F1D9}" type="presParOf" srcId="{4AA5848F-8529-4C2F-8458-093CC557658C}" destId="{D96D8EA5-9938-4ACC-B51A-39684A2A9B6C}" srcOrd="1" destOrd="0" presId="urn:microsoft.com/office/officeart/2008/layout/HalfCircleOrganizationChart"/>
    <dgm:cxn modelId="{D174BCED-0EAA-40A4-A6C9-F85ECFB7DD53}" type="presParOf" srcId="{4AA5848F-8529-4C2F-8458-093CC557658C}" destId="{3784E52F-B34E-4206-AD27-7892A61B02E1}" srcOrd="2" destOrd="0" presId="urn:microsoft.com/office/officeart/2008/layout/HalfCircleOrganizationChart"/>
    <dgm:cxn modelId="{2BDA1DFC-2E6A-4C2F-87A5-B99485A0AB6B}" type="presParOf" srcId="{4AA5848F-8529-4C2F-8458-093CC557658C}" destId="{67AAB47B-35A9-437D-B499-2F9744D74A63}" srcOrd="3" destOrd="0" presId="urn:microsoft.com/office/officeart/2008/layout/HalfCircleOrganizationChart"/>
    <dgm:cxn modelId="{5E26EA01-76E7-4A61-B976-71DE98608F41}" type="presParOf" srcId="{E81611B0-77A0-4855-9F39-EBFF70A601EB}" destId="{A73248C0-BDD2-4423-9FC3-D2278F97F102}" srcOrd="1" destOrd="0" presId="urn:microsoft.com/office/officeart/2008/layout/HalfCircleOrganizationChart"/>
    <dgm:cxn modelId="{342B4B73-00C5-47B9-9E14-69CB1806A8E0}" type="presParOf" srcId="{A73248C0-BDD2-4423-9FC3-D2278F97F102}" destId="{31B9F6CE-CA5A-4D9F-BCAB-63DACB51526A}" srcOrd="0" destOrd="0" presId="urn:microsoft.com/office/officeart/2008/layout/HalfCircleOrganizationChart"/>
    <dgm:cxn modelId="{1A01B981-5595-46DC-AB99-0860BF0CE1AB}" type="presParOf" srcId="{A73248C0-BDD2-4423-9FC3-D2278F97F102}" destId="{3E6C9EFA-9536-4B3C-BA4A-89AAE25EF8B4}" srcOrd="1" destOrd="0" presId="urn:microsoft.com/office/officeart/2008/layout/HalfCircleOrganizationChart"/>
    <dgm:cxn modelId="{B2023239-9B27-484E-BD3B-E5D81A13E448}" type="presParOf" srcId="{3E6C9EFA-9536-4B3C-BA4A-89AAE25EF8B4}" destId="{A67C084B-1C14-4D2F-8658-FBF482C39761}" srcOrd="0" destOrd="0" presId="urn:microsoft.com/office/officeart/2008/layout/HalfCircleOrganizationChart"/>
    <dgm:cxn modelId="{1DC249DF-F6F6-4AE5-B202-130E623D082E}" type="presParOf" srcId="{A67C084B-1C14-4D2F-8658-FBF482C39761}" destId="{28624CB4-ADDB-4AA9-A984-46AF39D533C5}" srcOrd="0" destOrd="0" presId="urn:microsoft.com/office/officeart/2008/layout/HalfCircleOrganizationChart"/>
    <dgm:cxn modelId="{52CCCC0A-8D4E-4F53-90D2-09E50F2662D8}" type="presParOf" srcId="{A67C084B-1C14-4D2F-8658-FBF482C39761}" destId="{F61CC349-BCA8-4C13-8D99-00DA7AA49BA1}" srcOrd="1" destOrd="0" presId="urn:microsoft.com/office/officeart/2008/layout/HalfCircleOrganizationChart"/>
    <dgm:cxn modelId="{F4B96ADD-75A2-42E0-A292-1C20740AE5A8}" type="presParOf" srcId="{A67C084B-1C14-4D2F-8658-FBF482C39761}" destId="{BBFA69E0-FC44-4436-AD83-1A83BF764C6B}" srcOrd="2" destOrd="0" presId="urn:microsoft.com/office/officeart/2008/layout/HalfCircleOrganizationChart"/>
    <dgm:cxn modelId="{CD49B54E-33BB-4B0A-8BA2-DCC737E21CE0}" type="presParOf" srcId="{A67C084B-1C14-4D2F-8658-FBF482C39761}" destId="{469AAABB-8DDB-40F0-A021-2600B3EA7BB9}" srcOrd="3" destOrd="0" presId="urn:microsoft.com/office/officeart/2008/layout/HalfCircleOrganizationChart"/>
    <dgm:cxn modelId="{21BC4914-A55E-4011-8C5B-34899FE5DA4A}" type="presParOf" srcId="{3E6C9EFA-9536-4B3C-BA4A-89AAE25EF8B4}" destId="{61170F04-498F-4BFC-82E1-CFCEA54DE113}" srcOrd="1" destOrd="0" presId="urn:microsoft.com/office/officeart/2008/layout/HalfCircleOrganizationChart"/>
    <dgm:cxn modelId="{165185E5-84A1-4A30-B5D6-7BBD7310DDEC}" type="presParOf" srcId="{3E6C9EFA-9536-4B3C-BA4A-89AAE25EF8B4}" destId="{DD1AA604-666F-4381-ABFC-657AF3EDB84A}" srcOrd="2" destOrd="0" presId="urn:microsoft.com/office/officeart/2008/layout/HalfCircleOrganizationChart"/>
    <dgm:cxn modelId="{88446B66-A849-40F0-86A5-875F6734AC69}" type="presParOf" srcId="{A73248C0-BDD2-4423-9FC3-D2278F97F102}" destId="{9512BF8B-8837-47D9-9176-45432B0F3DD0}" srcOrd="2" destOrd="0" presId="urn:microsoft.com/office/officeart/2008/layout/HalfCircleOrganizationChart"/>
    <dgm:cxn modelId="{E0843CF8-0694-4CB3-8882-C44C126DD59D}" type="presParOf" srcId="{A73248C0-BDD2-4423-9FC3-D2278F97F102}" destId="{3E15FEF3-6EDC-4459-9A30-3EF7B959C605}" srcOrd="3" destOrd="0" presId="urn:microsoft.com/office/officeart/2008/layout/HalfCircleOrganizationChart"/>
    <dgm:cxn modelId="{11E7D3CD-002D-4E25-A170-7D78DC226F5D}" type="presParOf" srcId="{3E15FEF3-6EDC-4459-9A30-3EF7B959C605}" destId="{EB41AD4E-D4A7-46D1-A1D7-FF9503F8AFDA}" srcOrd="0" destOrd="0" presId="urn:microsoft.com/office/officeart/2008/layout/HalfCircleOrganizationChart"/>
    <dgm:cxn modelId="{989C680E-0ED5-4156-AA34-DA1F1AA1C42D}" type="presParOf" srcId="{EB41AD4E-D4A7-46D1-A1D7-FF9503F8AFDA}" destId="{40C98572-9DE8-44E6-964E-CDC450580813}" srcOrd="0" destOrd="0" presId="urn:microsoft.com/office/officeart/2008/layout/HalfCircleOrganizationChart"/>
    <dgm:cxn modelId="{63A7373E-FE1B-4A62-B68C-C6679204AED8}" type="presParOf" srcId="{EB41AD4E-D4A7-46D1-A1D7-FF9503F8AFDA}" destId="{70322DB4-8622-46E7-B194-C3B68FFF5ED4}" srcOrd="1" destOrd="0" presId="urn:microsoft.com/office/officeart/2008/layout/HalfCircleOrganizationChart"/>
    <dgm:cxn modelId="{168833CF-0665-4109-88F3-8FA02A552B15}" type="presParOf" srcId="{EB41AD4E-D4A7-46D1-A1D7-FF9503F8AFDA}" destId="{CCE8755B-EFFA-472E-A65F-6E43F53ACFBB}" srcOrd="2" destOrd="0" presId="urn:microsoft.com/office/officeart/2008/layout/HalfCircleOrganizationChart"/>
    <dgm:cxn modelId="{8C787F02-5AD2-44D7-828D-93D9939AD62D}" type="presParOf" srcId="{EB41AD4E-D4A7-46D1-A1D7-FF9503F8AFDA}" destId="{6BD2AB42-0FE0-46D1-A88F-4EFC21EA790A}" srcOrd="3" destOrd="0" presId="urn:microsoft.com/office/officeart/2008/layout/HalfCircleOrganizationChart"/>
    <dgm:cxn modelId="{4FF40571-52E1-402A-AAA7-FC7825BE7D6F}" type="presParOf" srcId="{3E15FEF3-6EDC-4459-9A30-3EF7B959C605}" destId="{1A28BF6D-E315-46B3-9141-D81E688E796E}" srcOrd="1" destOrd="0" presId="urn:microsoft.com/office/officeart/2008/layout/HalfCircleOrganizationChart"/>
    <dgm:cxn modelId="{E01DC1B0-7404-4291-8054-6E94D7B4A6E1}" type="presParOf" srcId="{1A28BF6D-E315-46B3-9141-D81E688E796E}" destId="{FEE80081-F62D-42DE-A27A-CC77253CE0DE}" srcOrd="0" destOrd="0" presId="urn:microsoft.com/office/officeart/2008/layout/HalfCircleOrganizationChart"/>
    <dgm:cxn modelId="{82843DD0-C4FE-4C55-8FF3-9F738528B195}" type="presParOf" srcId="{1A28BF6D-E315-46B3-9141-D81E688E796E}" destId="{52582535-FD8F-41DA-817D-1DCAAD33A31C}" srcOrd="1" destOrd="0" presId="urn:microsoft.com/office/officeart/2008/layout/HalfCircleOrganizationChart"/>
    <dgm:cxn modelId="{71429466-84C6-4124-AD6D-B8D988DAA311}" type="presParOf" srcId="{52582535-FD8F-41DA-817D-1DCAAD33A31C}" destId="{3E70854E-99E8-4B06-89F8-48C30F9B0FE6}" srcOrd="0" destOrd="0" presId="urn:microsoft.com/office/officeart/2008/layout/HalfCircleOrganizationChart"/>
    <dgm:cxn modelId="{2F4AC169-24F7-4057-8033-F6C5D2A71B1C}" type="presParOf" srcId="{3E70854E-99E8-4B06-89F8-48C30F9B0FE6}" destId="{3CA04099-07BD-4A2C-B3AE-E10739C2AD7A}" srcOrd="0" destOrd="0" presId="urn:microsoft.com/office/officeart/2008/layout/HalfCircleOrganizationChart"/>
    <dgm:cxn modelId="{2136F379-E635-4264-AB98-A8DC7B67A77C}" type="presParOf" srcId="{3E70854E-99E8-4B06-89F8-48C30F9B0FE6}" destId="{FDE53E51-615B-4704-8814-78B9A20DFB5B}" srcOrd="1" destOrd="0" presId="urn:microsoft.com/office/officeart/2008/layout/HalfCircleOrganizationChart"/>
    <dgm:cxn modelId="{07D3A87D-88FD-499F-AED8-876F244D5A01}" type="presParOf" srcId="{3E70854E-99E8-4B06-89F8-48C30F9B0FE6}" destId="{F24B0AA5-E0FA-4A03-9FFD-68B1F1FED6F7}" srcOrd="2" destOrd="0" presId="urn:microsoft.com/office/officeart/2008/layout/HalfCircleOrganizationChart"/>
    <dgm:cxn modelId="{F2596B5B-0DF0-4728-9F21-BC660FC03602}" type="presParOf" srcId="{3E70854E-99E8-4B06-89F8-48C30F9B0FE6}" destId="{87790973-22A4-46BE-89B6-099DFD1E6B28}" srcOrd="3" destOrd="0" presId="urn:microsoft.com/office/officeart/2008/layout/HalfCircleOrganizationChart"/>
    <dgm:cxn modelId="{54C4F098-FEAE-4BF3-A4A9-8B5BCDA3E47A}" type="presParOf" srcId="{52582535-FD8F-41DA-817D-1DCAAD33A31C}" destId="{423D2894-B42E-461D-BEF2-99626AF5BFF6}" srcOrd="1" destOrd="0" presId="urn:microsoft.com/office/officeart/2008/layout/HalfCircleOrganizationChart"/>
    <dgm:cxn modelId="{257EC3D1-1D21-4B73-A344-82F51BEFBA01}" type="presParOf" srcId="{52582535-FD8F-41DA-817D-1DCAAD33A31C}" destId="{C69D8ADA-4023-4486-A33B-9EC11B79129F}" srcOrd="2" destOrd="0" presId="urn:microsoft.com/office/officeart/2008/layout/HalfCircleOrganizationChart"/>
    <dgm:cxn modelId="{DDF53D15-8507-4114-BB2D-C4005A94A868}" type="presParOf" srcId="{1A28BF6D-E315-46B3-9141-D81E688E796E}" destId="{4CA03C4A-E7C1-4101-9719-C62CA1E33236}" srcOrd="2" destOrd="0" presId="urn:microsoft.com/office/officeart/2008/layout/HalfCircleOrganizationChart"/>
    <dgm:cxn modelId="{6CB2583F-4B0B-47BC-943F-F09F603808F2}" type="presParOf" srcId="{1A28BF6D-E315-46B3-9141-D81E688E796E}" destId="{89626646-115B-46AE-A2FB-65EC0F13CD09}" srcOrd="3" destOrd="0" presId="urn:microsoft.com/office/officeart/2008/layout/HalfCircleOrganizationChart"/>
    <dgm:cxn modelId="{835E315F-EE6E-4CAB-B6C2-E42281C45253}" type="presParOf" srcId="{89626646-115B-46AE-A2FB-65EC0F13CD09}" destId="{CB5CA757-9598-404C-83D3-C8A048183C9E}" srcOrd="0" destOrd="0" presId="urn:microsoft.com/office/officeart/2008/layout/HalfCircleOrganizationChart"/>
    <dgm:cxn modelId="{A513278C-F982-4671-BE6D-D5F7440C7DD4}" type="presParOf" srcId="{CB5CA757-9598-404C-83D3-C8A048183C9E}" destId="{7D032EBD-F706-4C56-B5D5-1F4847B59DAB}" srcOrd="0" destOrd="0" presId="urn:microsoft.com/office/officeart/2008/layout/HalfCircleOrganizationChart"/>
    <dgm:cxn modelId="{3A000464-4CC2-4387-8DE4-106333C390A6}" type="presParOf" srcId="{CB5CA757-9598-404C-83D3-C8A048183C9E}" destId="{2EA2E101-7CDF-4733-A237-2C4CA9A252B0}" srcOrd="1" destOrd="0" presId="urn:microsoft.com/office/officeart/2008/layout/HalfCircleOrganizationChart"/>
    <dgm:cxn modelId="{11EC7B89-17DE-4F7F-9EDD-D1A175F39E14}" type="presParOf" srcId="{CB5CA757-9598-404C-83D3-C8A048183C9E}" destId="{B7BD5291-CA92-4575-8AFA-9D6ECEC652CB}" srcOrd="2" destOrd="0" presId="urn:microsoft.com/office/officeart/2008/layout/HalfCircleOrganizationChart"/>
    <dgm:cxn modelId="{3308F48D-C27B-498B-94F9-44D3D6755F0D}" type="presParOf" srcId="{CB5CA757-9598-404C-83D3-C8A048183C9E}" destId="{40CA4533-B1CF-4516-B746-F85249F6CE11}" srcOrd="3" destOrd="0" presId="urn:microsoft.com/office/officeart/2008/layout/HalfCircleOrganizationChart"/>
    <dgm:cxn modelId="{E5174FA6-D1B8-4BA4-B95C-3712A389ECA6}" type="presParOf" srcId="{89626646-115B-46AE-A2FB-65EC0F13CD09}" destId="{779EBA9D-2BC2-47AB-8349-CBCD6EC20F63}" srcOrd="1" destOrd="0" presId="urn:microsoft.com/office/officeart/2008/layout/HalfCircleOrganizationChart"/>
    <dgm:cxn modelId="{C3863C5C-2E64-4787-8D78-608DA043EED5}" type="presParOf" srcId="{89626646-115B-46AE-A2FB-65EC0F13CD09}" destId="{94E83F13-1922-4BB6-BC63-A977D8F8D29C}" srcOrd="2" destOrd="0" presId="urn:microsoft.com/office/officeart/2008/layout/HalfCircleOrganizationChart"/>
    <dgm:cxn modelId="{14A29BED-3F38-49D8-A4AA-91FC55D0B88B}" type="presParOf" srcId="{3E15FEF3-6EDC-4459-9A30-3EF7B959C605}" destId="{27F65F83-2285-410C-9A59-B5FE17D05253}" srcOrd="2" destOrd="0" presId="urn:microsoft.com/office/officeart/2008/layout/HalfCircleOrganizationChart"/>
    <dgm:cxn modelId="{0678999E-4997-4698-8892-151FCCA0BE5D}" type="presParOf" srcId="{E81611B0-77A0-4855-9F39-EBFF70A601EB}" destId="{797BF1D8-6489-419A-BD4C-372EE4022347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9C749F-4552-4686-89ED-07158D18DC66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377066E-7158-4574-B548-C7004115944C}">
      <dgm:prSet/>
      <dgm:spPr/>
      <dgm:t>
        <a:bodyPr/>
        <a:lstStyle/>
        <a:p>
          <a:r>
            <a:rPr lang="pl-PL" b="1" i="0" baseline="0" dirty="0"/>
            <a:t>Fluid Properties</a:t>
          </a:r>
          <a:endParaRPr lang="en-US" b="1" dirty="0"/>
        </a:p>
      </dgm:t>
    </dgm:pt>
    <dgm:pt modelId="{F65A7B0E-8A95-4948-9CB7-0144D6FDDA4E}" type="parTrans" cxnId="{128FD7F0-2E49-4D0B-AD58-270D38F3467C}">
      <dgm:prSet/>
      <dgm:spPr/>
      <dgm:t>
        <a:bodyPr/>
        <a:lstStyle/>
        <a:p>
          <a:endParaRPr lang="en-US"/>
        </a:p>
      </dgm:t>
    </dgm:pt>
    <dgm:pt modelId="{2B3D377E-F0C8-4E1F-8204-3D9786F781A1}" type="sibTrans" cxnId="{128FD7F0-2E49-4D0B-AD58-270D38F3467C}">
      <dgm:prSet/>
      <dgm:spPr/>
      <dgm:t>
        <a:bodyPr/>
        <a:lstStyle/>
        <a:p>
          <a:endParaRPr lang="en-US"/>
        </a:p>
      </dgm:t>
    </dgm:pt>
    <dgm:pt modelId="{AC3891E8-870E-4272-8154-D6D4DA219A40}">
      <dgm:prSet/>
      <dgm:spPr/>
      <dgm:t>
        <a:bodyPr/>
        <a:lstStyle/>
        <a:p>
          <a:r>
            <a:rPr lang="en-US" b="1" dirty="0"/>
            <a:t>Blood treated as Newtonian fluid (initial assumption).</a:t>
          </a:r>
        </a:p>
      </dgm:t>
    </dgm:pt>
    <dgm:pt modelId="{46D036B9-6AA4-4ED1-A273-14D8D6EDD4C1}" type="parTrans" cxnId="{CB7F10A2-7450-42A3-B994-A32C026E90FB}">
      <dgm:prSet/>
      <dgm:spPr/>
      <dgm:t>
        <a:bodyPr/>
        <a:lstStyle/>
        <a:p>
          <a:endParaRPr lang="en-US"/>
        </a:p>
      </dgm:t>
    </dgm:pt>
    <dgm:pt modelId="{33E6F0AD-0BB7-493D-8A15-ECAE80F38EF9}" type="sibTrans" cxnId="{CB7F10A2-7450-42A3-B994-A32C026E90FB}">
      <dgm:prSet/>
      <dgm:spPr/>
      <dgm:t>
        <a:bodyPr/>
        <a:lstStyle/>
        <a:p>
          <a:endParaRPr lang="en-US"/>
        </a:p>
      </dgm:t>
    </dgm:pt>
    <dgm:pt modelId="{668FFBFF-CFC5-4C01-8007-2A3740F5F751}">
      <dgm:prSet/>
      <dgm:spPr/>
      <dgm:t>
        <a:bodyPr/>
        <a:lstStyle/>
        <a:p>
          <a:r>
            <a:rPr lang="en-US" b="1" dirty="0"/>
            <a:t>Density: 1025 kg/m³, Dynamic Viscosity: 0.0035 </a:t>
          </a:r>
          <a:r>
            <a:rPr lang="en-US" b="1" dirty="0" err="1"/>
            <a:t>Pa·s</a:t>
          </a:r>
          <a:r>
            <a:rPr lang="en-US" b="1" dirty="0"/>
            <a:t>.</a:t>
          </a:r>
        </a:p>
      </dgm:t>
    </dgm:pt>
    <dgm:pt modelId="{82AA84B0-FC17-4963-BE6D-A6FC773C9AC5}" type="parTrans" cxnId="{59FC387C-713E-4526-8BDD-38460DC5ED08}">
      <dgm:prSet/>
      <dgm:spPr/>
      <dgm:t>
        <a:bodyPr/>
        <a:lstStyle/>
        <a:p>
          <a:endParaRPr lang="en-US"/>
        </a:p>
      </dgm:t>
    </dgm:pt>
    <dgm:pt modelId="{F784B5EC-E8B6-41A6-AF62-36E96C98CFDD}" type="sibTrans" cxnId="{59FC387C-713E-4526-8BDD-38460DC5ED08}">
      <dgm:prSet/>
      <dgm:spPr/>
      <dgm:t>
        <a:bodyPr/>
        <a:lstStyle/>
        <a:p>
          <a:endParaRPr lang="en-US"/>
        </a:p>
      </dgm:t>
    </dgm:pt>
    <dgm:pt modelId="{8E5CDFD8-D478-428F-9678-D921A2ED8F7E}">
      <dgm:prSet/>
      <dgm:spPr/>
      <dgm:t>
        <a:bodyPr/>
        <a:lstStyle/>
        <a:p>
          <a:r>
            <a:rPr lang="en-US" b="1" dirty="0"/>
            <a:t>SST k-</a:t>
          </a:r>
          <a:r>
            <a:rPr lang="el-GR" b="1" dirty="0"/>
            <a:t>ω (</a:t>
          </a:r>
          <a:r>
            <a:rPr lang="en-US" b="1" dirty="0"/>
            <a:t>primary, robust for near-wall/separation).</a:t>
          </a:r>
        </a:p>
      </dgm:t>
    </dgm:pt>
    <dgm:pt modelId="{156367A7-8EFC-4BF5-8A3C-7251D0A678BA}" type="parTrans" cxnId="{78BC4043-9868-44D0-8ED6-2C892766BEA7}">
      <dgm:prSet/>
      <dgm:spPr/>
      <dgm:t>
        <a:bodyPr/>
        <a:lstStyle/>
        <a:p>
          <a:endParaRPr lang="en-US"/>
        </a:p>
      </dgm:t>
    </dgm:pt>
    <dgm:pt modelId="{33CA19CC-719A-4326-8BD3-B2E0F50B1331}" type="sibTrans" cxnId="{78BC4043-9868-44D0-8ED6-2C892766BEA7}">
      <dgm:prSet/>
      <dgm:spPr/>
      <dgm:t>
        <a:bodyPr/>
        <a:lstStyle/>
        <a:p>
          <a:endParaRPr lang="en-US"/>
        </a:p>
      </dgm:t>
    </dgm:pt>
    <dgm:pt modelId="{5EF1A414-1FBC-4DCE-8868-CF121979FD79}">
      <dgm:prSet/>
      <dgm:spPr/>
      <dgm:t>
        <a:bodyPr/>
        <a:lstStyle/>
        <a:p>
          <a:r>
            <a:rPr lang="en-US" b="1" dirty="0"/>
            <a:t>RNG k-</a:t>
          </a:r>
          <a:r>
            <a:rPr lang="el-GR" b="1" dirty="0"/>
            <a:t>ε (</a:t>
          </a:r>
          <a:r>
            <a:rPr lang="en-US" b="1" dirty="0"/>
            <a:t>comparative, suitable for swirling flows).</a:t>
          </a:r>
        </a:p>
      </dgm:t>
    </dgm:pt>
    <dgm:pt modelId="{737D1124-FB83-4FED-84CE-A6F6F59E2813}" type="parTrans" cxnId="{D5A9256F-0FEB-481C-AD17-DF48242257B9}">
      <dgm:prSet/>
      <dgm:spPr/>
      <dgm:t>
        <a:bodyPr/>
        <a:lstStyle/>
        <a:p>
          <a:endParaRPr lang="en-US"/>
        </a:p>
      </dgm:t>
    </dgm:pt>
    <dgm:pt modelId="{40D50DAC-E627-46D8-AFDE-0FB08E2FDEF2}" type="sibTrans" cxnId="{D5A9256F-0FEB-481C-AD17-DF48242257B9}">
      <dgm:prSet/>
      <dgm:spPr/>
      <dgm:t>
        <a:bodyPr/>
        <a:lstStyle/>
        <a:p>
          <a:endParaRPr lang="en-US"/>
        </a:p>
      </dgm:t>
    </dgm:pt>
    <dgm:pt modelId="{9BA4CBDC-3046-41D9-B1DB-CD3AA132EE97}">
      <dgm:prSet/>
      <dgm:spPr/>
      <dgm:t>
        <a:bodyPr/>
        <a:lstStyle/>
        <a:p>
          <a:r>
            <a:rPr lang="en-US" b="1" dirty="0"/>
            <a:t>Boundary Conditions</a:t>
          </a:r>
          <a:r>
            <a:rPr lang="pl-PL" b="1" dirty="0"/>
            <a:t>: </a:t>
          </a:r>
          <a:endParaRPr lang="en-US" b="1" dirty="0"/>
        </a:p>
      </dgm:t>
    </dgm:pt>
    <dgm:pt modelId="{1604A92E-4A7E-4E48-AF5D-7A4017B1741B}" type="parTrans" cxnId="{4A5A69B3-EFF7-46D0-BD0F-19D95C4ACE8A}">
      <dgm:prSet/>
      <dgm:spPr/>
      <dgm:t>
        <a:bodyPr/>
        <a:lstStyle/>
        <a:p>
          <a:endParaRPr lang="en-US"/>
        </a:p>
      </dgm:t>
    </dgm:pt>
    <dgm:pt modelId="{07CDF6AA-5BB4-4C9F-A452-FF17080F7B93}" type="sibTrans" cxnId="{4A5A69B3-EFF7-46D0-BD0F-19D95C4ACE8A}">
      <dgm:prSet/>
      <dgm:spPr/>
      <dgm:t>
        <a:bodyPr/>
        <a:lstStyle/>
        <a:p>
          <a:endParaRPr lang="en-US"/>
        </a:p>
      </dgm:t>
    </dgm:pt>
    <dgm:pt modelId="{8FB3E173-4D6B-40E0-919D-81E545E8C8F0}">
      <dgm:prSet/>
      <dgm:spPr/>
      <dgm:t>
        <a:bodyPr/>
        <a:lstStyle/>
        <a:p>
          <a:r>
            <a:rPr lang="en-US" b="1" dirty="0"/>
            <a:t>Inlet: Pressure Inlet (0 Pa gauge, simulating atrial pressure).</a:t>
          </a:r>
        </a:p>
      </dgm:t>
    </dgm:pt>
    <dgm:pt modelId="{1517C431-CC07-49FC-B84E-D62C520D5BA5}" type="parTrans" cxnId="{08162988-6E60-4CE1-B3BC-50665DF785A8}">
      <dgm:prSet/>
      <dgm:spPr/>
      <dgm:t>
        <a:bodyPr/>
        <a:lstStyle/>
        <a:p>
          <a:endParaRPr lang="en-US"/>
        </a:p>
      </dgm:t>
    </dgm:pt>
    <dgm:pt modelId="{F173801F-30EF-424E-93B9-590BC33C69DA}" type="sibTrans" cxnId="{08162988-6E60-4CE1-B3BC-50665DF785A8}">
      <dgm:prSet/>
      <dgm:spPr/>
      <dgm:t>
        <a:bodyPr/>
        <a:lstStyle/>
        <a:p>
          <a:endParaRPr lang="en-US"/>
        </a:p>
      </dgm:t>
    </dgm:pt>
    <dgm:pt modelId="{96E4B1BD-607E-4FF5-8A76-E0056470E05E}">
      <dgm:prSet/>
      <dgm:spPr/>
      <dgm:t>
        <a:bodyPr/>
        <a:lstStyle/>
        <a:p>
          <a:r>
            <a:rPr lang="en-US" b="1" dirty="0"/>
            <a:t>Outlet: Pressure Outlet (varied incrementally to generate pump curves).</a:t>
          </a:r>
        </a:p>
      </dgm:t>
    </dgm:pt>
    <dgm:pt modelId="{64157B48-5648-40E2-8B55-8E280CFCC3CF}" type="parTrans" cxnId="{F0702765-63F0-4B0A-BB9F-1AA82E9DDC47}">
      <dgm:prSet/>
      <dgm:spPr/>
      <dgm:t>
        <a:bodyPr/>
        <a:lstStyle/>
        <a:p>
          <a:endParaRPr lang="en-US"/>
        </a:p>
      </dgm:t>
    </dgm:pt>
    <dgm:pt modelId="{2547698A-21D8-4806-B57F-696E06369B58}" type="sibTrans" cxnId="{F0702765-63F0-4B0A-BB9F-1AA82E9DDC47}">
      <dgm:prSet/>
      <dgm:spPr/>
      <dgm:t>
        <a:bodyPr/>
        <a:lstStyle/>
        <a:p>
          <a:endParaRPr lang="en-US"/>
        </a:p>
      </dgm:t>
    </dgm:pt>
    <dgm:pt modelId="{F7FD8D43-A76A-418A-A9F6-2B8435A25A08}">
      <dgm:prSet/>
      <dgm:spPr/>
      <dgm:t>
        <a:bodyPr/>
        <a:lstStyle/>
        <a:p>
          <a:r>
            <a:rPr lang="en-US" b="1" dirty="0"/>
            <a:t>Walls: No-slip boundary condition.</a:t>
          </a:r>
        </a:p>
      </dgm:t>
    </dgm:pt>
    <dgm:pt modelId="{7BC9AD05-45B6-46D1-8997-7E498CCCF463}" type="parTrans" cxnId="{A0612E6B-E713-4B59-90B2-61E22AE83B32}">
      <dgm:prSet/>
      <dgm:spPr/>
      <dgm:t>
        <a:bodyPr/>
        <a:lstStyle/>
        <a:p>
          <a:endParaRPr lang="en-US"/>
        </a:p>
      </dgm:t>
    </dgm:pt>
    <dgm:pt modelId="{7C76F194-BCC0-4540-AA61-F3CE298DB75D}" type="sibTrans" cxnId="{A0612E6B-E713-4B59-90B2-61E22AE83B32}">
      <dgm:prSet/>
      <dgm:spPr/>
      <dgm:t>
        <a:bodyPr/>
        <a:lstStyle/>
        <a:p>
          <a:endParaRPr lang="en-US"/>
        </a:p>
      </dgm:t>
    </dgm:pt>
    <dgm:pt modelId="{EA45324C-447D-4283-872A-70607A41FFAE}">
      <dgm:prSet/>
      <dgm:spPr/>
      <dgm:t>
        <a:bodyPr/>
        <a:lstStyle/>
        <a:p>
          <a:r>
            <a:rPr lang="en-US" b="1" dirty="0"/>
            <a:t>Monitors &amp; Convergence:</a:t>
          </a:r>
        </a:p>
      </dgm:t>
    </dgm:pt>
    <dgm:pt modelId="{2958F683-6ABE-463C-9410-DAA62297BCDA}" type="parTrans" cxnId="{2D6804B4-C1CA-49DC-A663-3231C1501092}">
      <dgm:prSet/>
      <dgm:spPr/>
      <dgm:t>
        <a:bodyPr/>
        <a:lstStyle/>
        <a:p>
          <a:endParaRPr lang="en-US"/>
        </a:p>
      </dgm:t>
    </dgm:pt>
    <dgm:pt modelId="{0F416DDC-4E6D-4AC2-BCF6-5DE5C54F54E1}" type="sibTrans" cxnId="{2D6804B4-C1CA-49DC-A663-3231C1501092}">
      <dgm:prSet/>
      <dgm:spPr/>
      <dgm:t>
        <a:bodyPr/>
        <a:lstStyle/>
        <a:p>
          <a:endParaRPr lang="en-US"/>
        </a:p>
      </dgm:t>
    </dgm:pt>
    <dgm:pt modelId="{9B5EA0C6-BF74-437A-92F1-8C3CCFD5AA70}">
      <dgm:prSet/>
      <dgm:spPr/>
      <dgm:t>
        <a:bodyPr/>
        <a:lstStyle/>
        <a:p>
          <a:r>
            <a:rPr lang="en-US" b="1" dirty="0"/>
            <a:t>Monitored: Torque, Mass Flow Rate, Static Pressure, Scaled Residuals.</a:t>
          </a:r>
        </a:p>
      </dgm:t>
    </dgm:pt>
    <dgm:pt modelId="{D27670E6-6407-46F9-AAAD-BEDB6672A93E}" type="parTrans" cxnId="{85AA200C-EBBF-4E14-A58A-CA6E0833DC0D}">
      <dgm:prSet/>
      <dgm:spPr/>
      <dgm:t>
        <a:bodyPr/>
        <a:lstStyle/>
        <a:p>
          <a:endParaRPr lang="en-US"/>
        </a:p>
      </dgm:t>
    </dgm:pt>
    <dgm:pt modelId="{7DBEDD0E-B85C-4B60-91FB-8A25E6741282}" type="sibTrans" cxnId="{85AA200C-EBBF-4E14-A58A-CA6E0833DC0D}">
      <dgm:prSet/>
      <dgm:spPr/>
      <dgm:t>
        <a:bodyPr/>
        <a:lstStyle/>
        <a:p>
          <a:endParaRPr lang="en-US"/>
        </a:p>
      </dgm:t>
    </dgm:pt>
    <dgm:pt modelId="{69F3F1BC-ADB9-4115-9818-536F4B2EB3B7}">
      <dgm:prSet/>
      <dgm:spPr/>
      <dgm:t>
        <a:bodyPr/>
        <a:lstStyle/>
        <a:p>
          <a:r>
            <a:rPr lang="pl-PL" b="1" dirty="0"/>
            <a:t>Turbulence Model:</a:t>
          </a:r>
          <a:endParaRPr lang="en-US" b="1" dirty="0"/>
        </a:p>
      </dgm:t>
    </dgm:pt>
    <dgm:pt modelId="{36D652B2-E0CE-433C-BDEF-303A0CF5F552}" type="parTrans" cxnId="{02780610-5AD6-47AC-B5B7-25C50AE0C808}">
      <dgm:prSet/>
      <dgm:spPr/>
      <dgm:t>
        <a:bodyPr/>
        <a:lstStyle/>
        <a:p>
          <a:endParaRPr lang="en-US"/>
        </a:p>
      </dgm:t>
    </dgm:pt>
    <dgm:pt modelId="{26233A9C-D077-4857-B192-4FDF6933C5EC}" type="sibTrans" cxnId="{02780610-5AD6-47AC-B5B7-25C50AE0C808}">
      <dgm:prSet/>
      <dgm:spPr/>
      <dgm:t>
        <a:bodyPr/>
        <a:lstStyle/>
        <a:p>
          <a:endParaRPr lang="en-US"/>
        </a:p>
      </dgm:t>
    </dgm:pt>
    <dgm:pt modelId="{D5426232-41E5-46C2-88D9-50DCD27EE836}">
      <dgm:prSet/>
      <dgm:spPr/>
      <dgm:t>
        <a:bodyPr/>
        <a:lstStyle/>
        <a:p>
          <a:r>
            <a:rPr lang="en-US" b="1" dirty="0">
              <a:latin typeface="+mn-lt"/>
              <a:ea typeface="+mn-ea"/>
              <a:cs typeface="+mn-cs"/>
            </a:rPr>
            <a:t>Multiple Reference Frame (MRF) method for rotor motion.</a:t>
          </a:r>
          <a:endParaRPr lang="en-US" b="1" dirty="0"/>
        </a:p>
      </dgm:t>
    </dgm:pt>
    <dgm:pt modelId="{FF908A54-F3A7-4BC8-8CF9-CB61BC6497E9}" type="parTrans" cxnId="{44541069-B677-46E7-8591-58EEA27A119E}">
      <dgm:prSet/>
      <dgm:spPr/>
      <dgm:t>
        <a:bodyPr/>
        <a:lstStyle/>
        <a:p>
          <a:endParaRPr lang="en-US"/>
        </a:p>
      </dgm:t>
    </dgm:pt>
    <dgm:pt modelId="{3E3DD061-7FAC-4CE2-9308-1A971990D27E}" type="sibTrans" cxnId="{44541069-B677-46E7-8591-58EEA27A119E}">
      <dgm:prSet/>
      <dgm:spPr/>
      <dgm:t>
        <a:bodyPr/>
        <a:lstStyle/>
        <a:p>
          <a:endParaRPr lang="en-US"/>
        </a:p>
      </dgm:t>
    </dgm:pt>
    <dgm:pt modelId="{61398DC8-0D86-4EC7-8D06-662DB03E4D68}">
      <dgm:prSet/>
      <dgm:spPr/>
      <dgm:t>
        <a:bodyPr/>
        <a:lstStyle/>
        <a:p>
          <a:r>
            <a:rPr lang="en-US" b="1" dirty="0">
              <a:latin typeface="+mn-lt"/>
              <a:ea typeface="+mn-ea"/>
              <a:cs typeface="+mn-cs"/>
            </a:rPr>
            <a:t>Angular velocities: 3000, 5000, 7000 RPM.</a:t>
          </a:r>
        </a:p>
      </dgm:t>
    </dgm:pt>
    <dgm:pt modelId="{D80BF3FF-16BE-4DC8-91DF-017240551E9A}" type="parTrans" cxnId="{D8ED918D-5A98-4C7F-B6AE-6CAC43BF5E62}">
      <dgm:prSet/>
      <dgm:spPr/>
      <dgm:t>
        <a:bodyPr/>
        <a:lstStyle/>
        <a:p>
          <a:endParaRPr lang="en-US"/>
        </a:p>
      </dgm:t>
    </dgm:pt>
    <dgm:pt modelId="{7A725F1D-0866-4D8F-A6C4-2C60B8795FE4}" type="sibTrans" cxnId="{D8ED918D-5A98-4C7F-B6AE-6CAC43BF5E62}">
      <dgm:prSet/>
      <dgm:spPr/>
      <dgm:t>
        <a:bodyPr/>
        <a:lstStyle/>
        <a:p>
          <a:endParaRPr lang="en-US"/>
        </a:p>
      </dgm:t>
    </dgm:pt>
    <dgm:pt modelId="{D40616AC-4C00-43F9-BE88-DCC2A80AE15C}" type="pres">
      <dgm:prSet presAssocID="{D19C749F-4552-4686-89ED-07158D18DC6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E89F1A3-C789-4034-9BD0-29C1E72C33EE}" type="pres">
      <dgm:prSet presAssocID="{D377066E-7158-4574-B548-C7004115944C}" presName="root" presStyleCnt="0"/>
      <dgm:spPr/>
    </dgm:pt>
    <dgm:pt modelId="{0528A11C-4965-4C62-B8DC-83B709EB1D13}" type="pres">
      <dgm:prSet presAssocID="{D377066E-7158-4574-B548-C7004115944C}" presName="rootComposite" presStyleCnt="0"/>
      <dgm:spPr/>
    </dgm:pt>
    <dgm:pt modelId="{861453D0-279B-4B88-8492-5DEC6DD2C9DB}" type="pres">
      <dgm:prSet presAssocID="{D377066E-7158-4574-B548-C7004115944C}" presName="rootText" presStyleLbl="node1" presStyleIdx="0" presStyleCnt="5"/>
      <dgm:spPr/>
    </dgm:pt>
    <dgm:pt modelId="{0BA9AE75-588C-4E3D-9436-A323B836F1EF}" type="pres">
      <dgm:prSet presAssocID="{D377066E-7158-4574-B548-C7004115944C}" presName="rootConnector" presStyleLbl="node1" presStyleIdx="0" presStyleCnt="5"/>
      <dgm:spPr/>
    </dgm:pt>
    <dgm:pt modelId="{2ADAD626-3FCD-4317-B990-5B127FF10717}" type="pres">
      <dgm:prSet presAssocID="{D377066E-7158-4574-B548-C7004115944C}" presName="childShape" presStyleCnt="0"/>
      <dgm:spPr/>
    </dgm:pt>
    <dgm:pt modelId="{2244EEF0-48B9-4D13-A295-6BF450985996}" type="pres">
      <dgm:prSet presAssocID="{46D036B9-6AA4-4ED1-A273-14D8D6EDD4C1}" presName="Name13" presStyleLbl="parChTrans1D2" presStyleIdx="0" presStyleCnt="9"/>
      <dgm:spPr/>
    </dgm:pt>
    <dgm:pt modelId="{817199AB-9CCB-435E-B64B-3331391441F0}" type="pres">
      <dgm:prSet presAssocID="{AC3891E8-870E-4272-8154-D6D4DA219A40}" presName="childText" presStyleLbl="bgAcc1" presStyleIdx="0" presStyleCnt="9">
        <dgm:presLayoutVars>
          <dgm:bulletEnabled val="1"/>
        </dgm:presLayoutVars>
      </dgm:prSet>
      <dgm:spPr/>
    </dgm:pt>
    <dgm:pt modelId="{C0E7A158-F5D4-4F3C-8F96-45C99EDE920D}" type="pres">
      <dgm:prSet presAssocID="{82AA84B0-FC17-4963-BE6D-A6FC773C9AC5}" presName="Name13" presStyleLbl="parChTrans1D2" presStyleIdx="1" presStyleCnt="9"/>
      <dgm:spPr/>
    </dgm:pt>
    <dgm:pt modelId="{7E42D035-AFCC-47E1-B474-A4A5946BFA89}" type="pres">
      <dgm:prSet presAssocID="{668FFBFF-CFC5-4C01-8007-2A3740F5F751}" presName="childText" presStyleLbl="bgAcc1" presStyleIdx="1" presStyleCnt="9">
        <dgm:presLayoutVars>
          <dgm:bulletEnabled val="1"/>
        </dgm:presLayoutVars>
      </dgm:prSet>
      <dgm:spPr/>
    </dgm:pt>
    <dgm:pt modelId="{040B1FD1-5411-47E1-90DF-71375894FBB8}" type="pres">
      <dgm:prSet presAssocID="{D5426232-41E5-46C2-88D9-50DCD27EE836}" presName="root" presStyleCnt="0"/>
      <dgm:spPr/>
    </dgm:pt>
    <dgm:pt modelId="{DAF75A4C-521D-43EE-A578-15698C259ABC}" type="pres">
      <dgm:prSet presAssocID="{D5426232-41E5-46C2-88D9-50DCD27EE836}" presName="rootComposite" presStyleCnt="0"/>
      <dgm:spPr/>
    </dgm:pt>
    <dgm:pt modelId="{ADDDB1F6-C0A4-490C-B9DB-DEFACB7903B5}" type="pres">
      <dgm:prSet presAssocID="{D5426232-41E5-46C2-88D9-50DCD27EE836}" presName="rootText" presStyleLbl="node1" presStyleIdx="1" presStyleCnt="5"/>
      <dgm:spPr/>
    </dgm:pt>
    <dgm:pt modelId="{50024B56-E3C7-499A-B528-87827DB5B47B}" type="pres">
      <dgm:prSet presAssocID="{D5426232-41E5-46C2-88D9-50DCD27EE836}" presName="rootConnector" presStyleLbl="node1" presStyleIdx="1" presStyleCnt="5"/>
      <dgm:spPr/>
    </dgm:pt>
    <dgm:pt modelId="{65FCA3F2-5927-4903-BC09-6D6467A9BA9F}" type="pres">
      <dgm:prSet presAssocID="{D5426232-41E5-46C2-88D9-50DCD27EE836}" presName="childShape" presStyleCnt="0"/>
      <dgm:spPr/>
    </dgm:pt>
    <dgm:pt modelId="{EA3949F6-102D-4848-974A-F1BB377702B8}" type="pres">
      <dgm:prSet presAssocID="{D80BF3FF-16BE-4DC8-91DF-017240551E9A}" presName="Name13" presStyleLbl="parChTrans1D2" presStyleIdx="2" presStyleCnt="9"/>
      <dgm:spPr/>
    </dgm:pt>
    <dgm:pt modelId="{CF897D70-C103-4CDB-8409-54BF725DA89F}" type="pres">
      <dgm:prSet presAssocID="{61398DC8-0D86-4EC7-8D06-662DB03E4D68}" presName="childText" presStyleLbl="bgAcc1" presStyleIdx="2" presStyleCnt="9">
        <dgm:presLayoutVars>
          <dgm:bulletEnabled val="1"/>
        </dgm:presLayoutVars>
      </dgm:prSet>
      <dgm:spPr/>
    </dgm:pt>
    <dgm:pt modelId="{093A3BF7-7DE0-4A1C-93C3-41E358162C1C}" type="pres">
      <dgm:prSet presAssocID="{69F3F1BC-ADB9-4115-9818-536F4B2EB3B7}" presName="root" presStyleCnt="0"/>
      <dgm:spPr/>
    </dgm:pt>
    <dgm:pt modelId="{2C086829-BFD6-4DC1-9211-A05DEDA7C46C}" type="pres">
      <dgm:prSet presAssocID="{69F3F1BC-ADB9-4115-9818-536F4B2EB3B7}" presName="rootComposite" presStyleCnt="0"/>
      <dgm:spPr/>
    </dgm:pt>
    <dgm:pt modelId="{6F365219-47DB-4D53-A50A-AB1A9F085107}" type="pres">
      <dgm:prSet presAssocID="{69F3F1BC-ADB9-4115-9818-536F4B2EB3B7}" presName="rootText" presStyleLbl="node1" presStyleIdx="2" presStyleCnt="5"/>
      <dgm:spPr/>
    </dgm:pt>
    <dgm:pt modelId="{955FB3D4-091C-46FD-B5DC-CCDC748D97A7}" type="pres">
      <dgm:prSet presAssocID="{69F3F1BC-ADB9-4115-9818-536F4B2EB3B7}" presName="rootConnector" presStyleLbl="node1" presStyleIdx="2" presStyleCnt="5"/>
      <dgm:spPr/>
    </dgm:pt>
    <dgm:pt modelId="{B56FAD49-011C-46F4-9906-7D743C95BD4D}" type="pres">
      <dgm:prSet presAssocID="{69F3F1BC-ADB9-4115-9818-536F4B2EB3B7}" presName="childShape" presStyleCnt="0"/>
      <dgm:spPr/>
    </dgm:pt>
    <dgm:pt modelId="{C7312EE8-411C-4A24-9134-B034CBC820E5}" type="pres">
      <dgm:prSet presAssocID="{156367A7-8EFC-4BF5-8A3C-7251D0A678BA}" presName="Name13" presStyleLbl="parChTrans1D2" presStyleIdx="3" presStyleCnt="9"/>
      <dgm:spPr/>
    </dgm:pt>
    <dgm:pt modelId="{1DAB57E9-0B9F-4EBE-8809-38D3EBACFBC2}" type="pres">
      <dgm:prSet presAssocID="{8E5CDFD8-D478-428F-9678-D921A2ED8F7E}" presName="childText" presStyleLbl="bgAcc1" presStyleIdx="3" presStyleCnt="9">
        <dgm:presLayoutVars>
          <dgm:bulletEnabled val="1"/>
        </dgm:presLayoutVars>
      </dgm:prSet>
      <dgm:spPr/>
    </dgm:pt>
    <dgm:pt modelId="{108D2142-2DE2-46A1-A32C-D6F9E4775123}" type="pres">
      <dgm:prSet presAssocID="{737D1124-FB83-4FED-84CE-A6F6F59E2813}" presName="Name13" presStyleLbl="parChTrans1D2" presStyleIdx="4" presStyleCnt="9"/>
      <dgm:spPr/>
    </dgm:pt>
    <dgm:pt modelId="{546D6596-DF4B-42DA-8E86-6281C80441B7}" type="pres">
      <dgm:prSet presAssocID="{5EF1A414-1FBC-4DCE-8868-CF121979FD79}" presName="childText" presStyleLbl="bgAcc1" presStyleIdx="4" presStyleCnt="9">
        <dgm:presLayoutVars>
          <dgm:bulletEnabled val="1"/>
        </dgm:presLayoutVars>
      </dgm:prSet>
      <dgm:spPr/>
    </dgm:pt>
    <dgm:pt modelId="{6C3897CB-F728-4350-865F-D4F86E54E681}" type="pres">
      <dgm:prSet presAssocID="{9BA4CBDC-3046-41D9-B1DB-CD3AA132EE97}" presName="root" presStyleCnt="0"/>
      <dgm:spPr/>
    </dgm:pt>
    <dgm:pt modelId="{B968040F-03DE-449D-9BFF-E794DF397522}" type="pres">
      <dgm:prSet presAssocID="{9BA4CBDC-3046-41D9-B1DB-CD3AA132EE97}" presName="rootComposite" presStyleCnt="0"/>
      <dgm:spPr/>
    </dgm:pt>
    <dgm:pt modelId="{D6F7FCBD-57A1-4E3D-961C-C56F06664AB7}" type="pres">
      <dgm:prSet presAssocID="{9BA4CBDC-3046-41D9-B1DB-CD3AA132EE97}" presName="rootText" presStyleLbl="node1" presStyleIdx="3" presStyleCnt="5"/>
      <dgm:spPr/>
    </dgm:pt>
    <dgm:pt modelId="{0491C15A-3C03-4A70-A8F3-CF418DDAE4FB}" type="pres">
      <dgm:prSet presAssocID="{9BA4CBDC-3046-41D9-B1DB-CD3AA132EE97}" presName="rootConnector" presStyleLbl="node1" presStyleIdx="3" presStyleCnt="5"/>
      <dgm:spPr/>
    </dgm:pt>
    <dgm:pt modelId="{0AAC2372-4876-491A-B0FE-C11E5E0795FF}" type="pres">
      <dgm:prSet presAssocID="{9BA4CBDC-3046-41D9-B1DB-CD3AA132EE97}" presName="childShape" presStyleCnt="0"/>
      <dgm:spPr/>
    </dgm:pt>
    <dgm:pt modelId="{2C533229-BBDE-43F0-9ACE-A0CCB3BDAFC2}" type="pres">
      <dgm:prSet presAssocID="{1517C431-CC07-49FC-B84E-D62C520D5BA5}" presName="Name13" presStyleLbl="parChTrans1D2" presStyleIdx="5" presStyleCnt="9"/>
      <dgm:spPr/>
    </dgm:pt>
    <dgm:pt modelId="{46285E0C-60F4-415E-BE48-63C4EA3A091B}" type="pres">
      <dgm:prSet presAssocID="{8FB3E173-4D6B-40E0-919D-81E545E8C8F0}" presName="childText" presStyleLbl="bgAcc1" presStyleIdx="5" presStyleCnt="9">
        <dgm:presLayoutVars>
          <dgm:bulletEnabled val="1"/>
        </dgm:presLayoutVars>
      </dgm:prSet>
      <dgm:spPr/>
    </dgm:pt>
    <dgm:pt modelId="{74C3DCB2-A60D-4AF0-A53E-CEE4B416CE99}" type="pres">
      <dgm:prSet presAssocID="{64157B48-5648-40E2-8B55-8E280CFCC3CF}" presName="Name13" presStyleLbl="parChTrans1D2" presStyleIdx="6" presStyleCnt="9"/>
      <dgm:spPr/>
    </dgm:pt>
    <dgm:pt modelId="{8D93A370-3ECA-4A6D-BA0A-AC536B05106B}" type="pres">
      <dgm:prSet presAssocID="{96E4B1BD-607E-4FF5-8A76-E0056470E05E}" presName="childText" presStyleLbl="bgAcc1" presStyleIdx="6" presStyleCnt="9">
        <dgm:presLayoutVars>
          <dgm:bulletEnabled val="1"/>
        </dgm:presLayoutVars>
      </dgm:prSet>
      <dgm:spPr/>
    </dgm:pt>
    <dgm:pt modelId="{43C99D9F-6F9E-49DD-A47D-381A72A63A3F}" type="pres">
      <dgm:prSet presAssocID="{7BC9AD05-45B6-46D1-8997-7E498CCCF463}" presName="Name13" presStyleLbl="parChTrans1D2" presStyleIdx="7" presStyleCnt="9"/>
      <dgm:spPr/>
    </dgm:pt>
    <dgm:pt modelId="{27391ECF-6B1D-4825-81D5-54E369810F5A}" type="pres">
      <dgm:prSet presAssocID="{F7FD8D43-A76A-418A-A9F6-2B8435A25A08}" presName="childText" presStyleLbl="bgAcc1" presStyleIdx="7" presStyleCnt="9">
        <dgm:presLayoutVars>
          <dgm:bulletEnabled val="1"/>
        </dgm:presLayoutVars>
      </dgm:prSet>
      <dgm:spPr/>
    </dgm:pt>
    <dgm:pt modelId="{9A34D964-B58F-4438-9989-4B3E57908E7E}" type="pres">
      <dgm:prSet presAssocID="{EA45324C-447D-4283-872A-70607A41FFAE}" presName="root" presStyleCnt="0"/>
      <dgm:spPr/>
    </dgm:pt>
    <dgm:pt modelId="{C38B527D-1F88-4714-99BE-0692190BC709}" type="pres">
      <dgm:prSet presAssocID="{EA45324C-447D-4283-872A-70607A41FFAE}" presName="rootComposite" presStyleCnt="0"/>
      <dgm:spPr/>
    </dgm:pt>
    <dgm:pt modelId="{5924D76C-E516-4D2D-865D-1FD95702F799}" type="pres">
      <dgm:prSet presAssocID="{EA45324C-447D-4283-872A-70607A41FFAE}" presName="rootText" presStyleLbl="node1" presStyleIdx="4" presStyleCnt="5"/>
      <dgm:spPr/>
    </dgm:pt>
    <dgm:pt modelId="{74E1BA9A-6565-4524-8396-1955C174D1AA}" type="pres">
      <dgm:prSet presAssocID="{EA45324C-447D-4283-872A-70607A41FFAE}" presName="rootConnector" presStyleLbl="node1" presStyleIdx="4" presStyleCnt="5"/>
      <dgm:spPr/>
    </dgm:pt>
    <dgm:pt modelId="{7FDE8FDE-1E86-4205-AFC0-784A56F05774}" type="pres">
      <dgm:prSet presAssocID="{EA45324C-447D-4283-872A-70607A41FFAE}" presName="childShape" presStyleCnt="0"/>
      <dgm:spPr/>
    </dgm:pt>
    <dgm:pt modelId="{DD1F7DA8-DD2A-4325-8B6A-7543C4E40716}" type="pres">
      <dgm:prSet presAssocID="{D27670E6-6407-46F9-AAAD-BEDB6672A93E}" presName="Name13" presStyleLbl="parChTrans1D2" presStyleIdx="8" presStyleCnt="9"/>
      <dgm:spPr/>
    </dgm:pt>
    <dgm:pt modelId="{FC031AFD-0679-46D8-8F2E-7D3EC7E3FB82}" type="pres">
      <dgm:prSet presAssocID="{9B5EA0C6-BF74-437A-92F1-8C3CCFD5AA70}" presName="childText" presStyleLbl="bgAcc1" presStyleIdx="8" presStyleCnt="9">
        <dgm:presLayoutVars>
          <dgm:bulletEnabled val="1"/>
        </dgm:presLayoutVars>
      </dgm:prSet>
      <dgm:spPr/>
    </dgm:pt>
  </dgm:ptLst>
  <dgm:cxnLst>
    <dgm:cxn modelId="{3B2D2201-7A3B-49F3-9EC6-379CC34683CF}" type="presOf" srcId="{9BA4CBDC-3046-41D9-B1DB-CD3AA132EE97}" destId="{D6F7FCBD-57A1-4E3D-961C-C56F06664AB7}" srcOrd="0" destOrd="0" presId="urn:microsoft.com/office/officeart/2005/8/layout/hierarchy3"/>
    <dgm:cxn modelId="{85AA200C-EBBF-4E14-A58A-CA6E0833DC0D}" srcId="{EA45324C-447D-4283-872A-70607A41FFAE}" destId="{9B5EA0C6-BF74-437A-92F1-8C3CCFD5AA70}" srcOrd="0" destOrd="0" parTransId="{D27670E6-6407-46F9-AAAD-BEDB6672A93E}" sibTransId="{7DBEDD0E-B85C-4B60-91FB-8A25E6741282}"/>
    <dgm:cxn modelId="{02780610-5AD6-47AC-B5B7-25C50AE0C808}" srcId="{D19C749F-4552-4686-89ED-07158D18DC66}" destId="{69F3F1BC-ADB9-4115-9818-536F4B2EB3B7}" srcOrd="2" destOrd="0" parTransId="{36D652B2-E0CE-433C-BDEF-303A0CF5F552}" sibTransId="{26233A9C-D077-4857-B192-4FDF6933C5EC}"/>
    <dgm:cxn modelId="{47416A10-475D-4B72-92A9-8F8C49DD2053}" type="presOf" srcId="{D377066E-7158-4574-B548-C7004115944C}" destId="{0BA9AE75-588C-4E3D-9436-A323B836F1EF}" srcOrd="1" destOrd="0" presId="urn:microsoft.com/office/officeart/2005/8/layout/hierarchy3"/>
    <dgm:cxn modelId="{DE5CA11E-E053-43EB-83C6-8B8D8B7B1BC1}" type="presOf" srcId="{5EF1A414-1FBC-4DCE-8868-CF121979FD79}" destId="{546D6596-DF4B-42DA-8E86-6281C80441B7}" srcOrd="0" destOrd="0" presId="urn:microsoft.com/office/officeart/2005/8/layout/hierarchy3"/>
    <dgm:cxn modelId="{E3158321-3F1E-4249-AAF4-DB03D521D449}" type="presOf" srcId="{96E4B1BD-607E-4FF5-8A76-E0056470E05E}" destId="{8D93A370-3ECA-4A6D-BA0A-AC536B05106B}" srcOrd="0" destOrd="0" presId="urn:microsoft.com/office/officeart/2005/8/layout/hierarchy3"/>
    <dgm:cxn modelId="{BAECFC26-1D02-4126-AFC9-57484735774D}" type="presOf" srcId="{46D036B9-6AA4-4ED1-A273-14D8D6EDD4C1}" destId="{2244EEF0-48B9-4D13-A295-6BF450985996}" srcOrd="0" destOrd="0" presId="urn:microsoft.com/office/officeart/2005/8/layout/hierarchy3"/>
    <dgm:cxn modelId="{8FF6CB32-67E6-4170-BF34-2C4C78622CA6}" type="presOf" srcId="{EA45324C-447D-4283-872A-70607A41FFAE}" destId="{74E1BA9A-6565-4524-8396-1955C174D1AA}" srcOrd="1" destOrd="0" presId="urn:microsoft.com/office/officeart/2005/8/layout/hierarchy3"/>
    <dgm:cxn modelId="{A364513C-B25C-49A6-AFC5-3F1BC44525A0}" type="presOf" srcId="{61398DC8-0D86-4EC7-8D06-662DB03E4D68}" destId="{CF897D70-C103-4CDB-8409-54BF725DA89F}" srcOrd="0" destOrd="0" presId="urn:microsoft.com/office/officeart/2005/8/layout/hierarchy3"/>
    <dgm:cxn modelId="{78BC4043-9868-44D0-8ED6-2C892766BEA7}" srcId="{69F3F1BC-ADB9-4115-9818-536F4B2EB3B7}" destId="{8E5CDFD8-D478-428F-9678-D921A2ED8F7E}" srcOrd="0" destOrd="0" parTransId="{156367A7-8EFC-4BF5-8A3C-7251D0A678BA}" sibTransId="{33CA19CC-719A-4326-8BD3-B2E0F50B1331}"/>
    <dgm:cxn modelId="{F0702765-63F0-4B0A-BB9F-1AA82E9DDC47}" srcId="{9BA4CBDC-3046-41D9-B1DB-CD3AA132EE97}" destId="{96E4B1BD-607E-4FF5-8A76-E0056470E05E}" srcOrd="1" destOrd="0" parTransId="{64157B48-5648-40E2-8B55-8E280CFCC3CF}" sibTransId="{2547698A-21D8-4806-B57F-696E06369B58}"/>
    <dgm:cxn modelId="{D561FA65-64D6-4539-97DF-33238FE7DC80}" type="presOf" srcId="{8FB3E173-4D6B-40E0-919D-81E545E8C8F0}" destId="{46285E0C-60F4-415E-BE48-63C4EA3A091B}" srcOrd="0" destOrd="0" presId="urn:microsoft.com/office/officeart/2005/8/layout/hierarchy3"/>
    <dgm:cxn modelId="{15844846-1225-46BC-9504-4CC28FD58DA6}" type="presOf" srcId="{F7FD8D43-A76A-418A-A9F6-2B8435A25A08}" destId="{27391ECF-6B1D-4825-81D5-54E369810F5A}" srcOrd="0" destOrd="0" presId="urn:microsoft.com/office/officeart/2005/8/layout/hierarchy3"/>
    <dgm:cxn modelId="{CE907F46-6888-4234-A89A-8D935C2ED35D}" type="presOf" srcId="{7BC9AD05-45B6-46D1-8997-7E498CCCF463}" destId="{43C99D9F-6F9E-49DD-A47D-381A72A63A3F}" srcOrd="0" destOrd="0" presId="urn:microsoft.com/office/officeart/2005/8/layout/hierarchy3"/>
    <dgm:cxn modelId="{44541069-B677-46E7-8591-58EEA27A119E}" srcId="{D19C749F-4552-4686-89ED-07158D18DC66}" destId="{D5426232-41E5-46C2-88D9-50DCD27EE836}" srcOrd="1" destOrd="0" parTransId="{FF908A54-F3A7-4BC8-8CF9-CB61BC6497E9}" sibTransId="{3E3DD061-7FAC-4CE2-9308-1A971990D27E}"/>
    <dgm:cxn modelId="{CAE3FF4A-A96C-41BC-89A8-D002C6C9C486}" type="presOf" srcId="{69F3F1BC-ADB9-4115-9818-536F4B2EB3B7}" destId="{955FB3D4-091C-46FD-B5DC-CCDC748D97A7}" srcOrd="1" destOrd="0" presId="urn:microsoft.com/office/officeart/2005/8/layout/hierarchy3"/>
    <dgm:cxn modelId="{A0612E6B-E713-4B59-90B2-61E22AE83B32}" srcId="{9BA4CBDC-3046-41D9-B1DB-CD3AA132EE97}" destId="{F7FD8D43-A76A-418A-A9F6-2B8435A25A08}" srcOrd="2" destOrd="0" parTransId="{7BC9AD05-45B6-46D1-8997-7E498CCCF463}" sibTransId="{7C76F194-BCC0-4540-AA61-F3CE298DB75D}"/>
    <dgm:cxn modelId="{D5A9256F-0FEB-481C-AD17-DF48242257B9}" srcId="{69F3F1BC-ADB9-4115-9818-536F4B2EB3B7}" destId="{5EF1A414-1FBC-4DCE-8868-CF121979FD79}" srcOrd="1" destOrd="0" parTransId="{737D1124-FB83-4FED-84CE-A6F6F59E2813}" sibTransId="{40D50DAC-E627-46D8-AFDE-0FB08E2FDEF2}"/>
    <dgm:cxn modelId="{0731EC4F-14D3-4F57-A180-8F3D2E900C86}" type="presOf" srcId="{EA45324C-447D-4283-872A-70607A41FFAE}" destId="{5924D76C-E516-4D2D-865D-1FD95702F799}" srcOrd="0" destOrd="0" presId="urn:microsoft.com/office/officeart/2005/8/layout/hierarchy3"/>
    <dgm:cxn modelId="{09C30058-9F55-42BB-A082-6FB2A3577D93}" type="presOf" srcId="{69F3F1BC-ADB9-4115-9818-536F4B2EB3B7}" destId="{6F365219-47DB-4D53-A50A-AB1A9F085107}" srcOrd="0" destOrd="0" presId="urn:microsoft.com/office/officeart/2005/8/layout/hierarchy3"/>
    <dgm:cxn modelId="{59FC387C-713E-4526-8BDD-38460DC5ED08}" srcId="{D377066E-7158-4574-B548-C7004115944C}" destId="{668FFBFF-CFC5-4C01-8007-2A3740F5F751}" srcOrd="1" destOrd="0" parTransId="{82AA84B0-FC17-4963-BE6D-A6FC773C9AC5}" sibTransId="{F784B5EC-E8B6-41A6-AF62-36E96C98CFDD}"/>
    <dgm:cxn modelId="{E6A5EB81-97AF-4028-89F5-9966B6203BA1}" type="presOf" srcId="{737D1124-FB83-4FED-84CE-A6F6F59E2813}" destId="{108D2142-2DE2-46A1-A32C-D6F9E4775123}" srcOrd="0" destOrd="0" presId="urn:microsoft.com/office/officeart/2005/8/layout/hierarchy3"/>
    <dgm:cxn modelId="{08162988-6E60-4CE1-B3BC-50665DF785A8}" srcId="{9BA4CBDC-3046-41D9-B1DB-CD3AA132EE97}" destId="{8FB3E173-4D6B-40E0-919D-81E545E8C8F0}" srcOrd="0" destOrd="0" parTransId="{1517C431-CC07-49FC-B84E-D62C520D5BA5}" sibTransId="{F173801F-30EF-424E-93B9-590BC33C69DA}"/>
    <dgm:cxn modelId="{BD62348A-B7B0-479E-B48E-2CA08DFB30B5}" type="presOf" srcId="{D19C749F-4552-4686-89ED-07158D18DC66}" destId="{D40616AC-4C00-43F9-BE88-DCC2A80AE15C}" srcOrd="0" destOrd="0" presId="urn:microsoft.com/office/officeart/2005/8/layout/hierarchy3"/>
    <dgm:cxn modelId="{D8ED918D-5A98-4C7F-B6AE-6CAC43BF5E62}" srcId="{D5426232-41E5-46C2-88D9-50DCD27EE836}" destId="{61398DC8-0D86-4EC7-8D06-662DB03E4D68}" srcOrd="0" destOrd="0" parTransId="{D80BF3FF-16BE-4DC8-91DF-017240551E9A}" sibTransId="{7A725F1D-0866-4D8F-A6C4-2C60B8795FE4}"/>
    <dgm:cxn modelId="{7A56DD95-A49A-4045-B027-74CEFC5AA20B}" type="presOf" srcId="{9B5EA0C6-BF74-437A-92F1-8C3CCFD5AA70}" destId="{FC031AFD-0679-46D8-8F2E-7D3EC7E3FB82}" srcOrd="0" destOrd="0" presId="urn:microsoft.com/office/officeart/2005/8/layout/hierarchy3"/>
    <dgm:cxn modelId="{0C126497-857C-48CB-A9A8-9D5FA46907C4}" type="presOf" srcId="{64157B48-5648-40E2-8B55-8E280CFCC3CF}" destId="{74C3DCB2-A60D-4AF0-A53E-CEE4B416CE99}" srcOrd="0" destOrd="0" presId="urn:microsoft.com/office/officeart/2005/8/layout/hierarchy3"/>
    <dgm:cxn modelId="{4A6244A1-D8F5-4E9F-BF82-5C0D8B8E2A8A}" type="presOf" srcId="{1517C431-CC07-49FC-B84E-D62C520D5BA5}" destId="{2C533229-BBDE-43F0-9ACE-A0CCB3BDAFC2}" srcOrd="0" destOrd="0" presId="urn:microsoft.com/office/officeart/2005/8/layout/hierarchy3"/>
    <dgm:cxn modelId="{CB7F10A2-7450-42A3-B994-A32C026E90FB}" srcId="{D377066E-7158-4574-B548-C7004115944C}" destId="{AC3891E8-870E-4272-8154-D6D4DA219A40}" srcOrd="0" destOrd="0" parTransId="{46D036B9-6AA4-4ED1-A273-14D8D6EDD4C1}" sibTransId="{33E6F0AD-0BB7-493D-8A15-ECAE80F38EF9}"/>
    <dgm:cxn modelId="{9C2929A4-9C63-4AA5-8B3C-8B68390404B5}" type="presOf" srcId="{9BA4CBDC-3046-41D9-B1DB-CD3AA132EE97}" destId="{0491C15A-3C03-4A70-A8F3-CF418DDAE4FB}" srcOrd="1" destOrd="0" presId="urn:microsoft.com/office/officeart/2005/8/layout/hierarchy3"/>
    <dgm:cxn modelId="{A25A0BB0-1E4A-4D3A-B891-8ED40FD52AB1}" type="presOf" srcId="{D5426232-41E5-46C2-88D9-50DCD27EE836}" destId="{50024B56-E3C7-499A-B528-87827DB5B47B}" srcOrd="1" destOrd="0" presId="urn:microsoft.com/office/officeart/2005/8/layout/hierarchy3"/>
    <dgm:cxn modelId="{4A5A69B3-EFF7-46D0-BD0F-19D95C4ACE8A}" srcId="{D19C749F-4552-4686-89ED-07158D18DC66}" destId="{9BA4CBDC-3046-41D9-B1DB-CD3AA132EE97}" srcOrd="3" destOrd="0" parTransId="{1604A92E-4A7E-4E48-AF5D-7A4017B1741B}" sibTransId="{07CDF6AA-5BB4-4C9F-A452-FF17080F7B93}"/>
    <dgm:cxn modelId="{2D6804B4-C1CA-49DC-A663-3231C1501092}" srcId="{D19C749F-4552-4686-89ED-07158D18DC66}" destId="{EA45324C-447D-4283-872A-70607A41FFAE}" srcOrd="4" destOrd="0" parTransId="{2958F683-6ABE-463C-9410-DAA62297BCDA}" sibTransId="{0F416DDC-4E6D-4AC2-BCF6-5DE5C54F54E1}"/>
    <dgm:cxn modelId="{79D9E3C7-E9F2-4831-A02E-30176821F4E3}" type="presOf" srcId="{668FFBFF-CFC5-4C01-8007-2A3740F5F751}" destId="{7E42D035-AFCC-47E1-B474-A4A5946BFA89}" srcOrd="0" destOrd="0" presId="urn:microsoft.com/office/officeart/2005/8/layout/hierarchy3"/>
    <dgm:cxn modelId="{378942CA-8D4E-4538-84E4-917A0125DE32}" type="presOf" srcId="{82AA84B0-FC17-4963-BE6D-A6FC773C9AC5}" destId="{C0E7A158-F5D4-4F3C-8F96-45C99EDE920D}" srcOrd="0" destOrd="0" presId="urn:microsoft.com/office/officeart/2005/8/layout/hierarchy3"/>
    <dgm:cxn modelId="{4F58ECCC-21A5-4356-81E6-A6ABF93A6992}" type="presOf" srcId="{D27670E6-6407-46F9-AAAD-BEDB6672A93E}" destId="{DD1F7DA8-DD2A-4325-8B6A-7543C4E40716}" srcOrd="0" destOrd="0" presId="urn:microsoft.com/office/officeart/2005/8/layout/hierarchy3"/>
    <dgm:cxn modelId="{B71235CD-5C62-4177-B194-7696BBDDB51E}" type="presOf" srcId="{8E5CDFD8-D478-428F-9678-D921A2ED8F7E}" destId="{1DAB57E9-0B9F-4EBE-8809-38D3EBACFBC2}" srcOrd="0" destOrd="0" presId="urn:microsoft.com/office/officeart/2005/8/layout/hierarchy3"/>
    <dgm:cxn modelId="{E49461CF-7D0C-40B9-A8E1-2372F755694A}" type="presOf" srcId="{D377066E-7158-4574-B548-C7004115944C}" destId="{861453D0-279B-4B88-8492-5DEC6DD2C9DB}" srcOrd="0" destOrd="0" presId="urn:microsoft.com/office/officeart/2005/8/layout/hierarchy3"/>
    <dgm:cxn modelId="{F5E61FDB-1800-406C-B7A9-A1B7B50BCEEE}" type="presOf" srcId="{156367A7-8EFC-4BF5-8A3C-7251D0A678BA}" destId="{C7312EE8-411C-4A24-9134-B034CBC820E5}" srcOrd="0" destOrd="0" presId="urn:microsoft.com/office/officeart/2005/8/layout/hierarchy3"/>
    <dgm:cxn modelId="{645895EC-8DFE-4C27-9187-71507910E72F}" type="presOf" srcId="{D80BF3FF-16BE-4DC8-91DF-017240551E9A}" destId="{EA3949F6-102D-4848-974A-F1BB377702B8}" srcOrd="0" destOrd="0" presId="urn:microsoft.com/office/officeart/2005/8/layout/hierarchy3"/>
    <dgm:cxn modelId="{128FD7F0-2E49-4D0B-AD58-270D38F3467C}" srcId="{D19C749F-4552-4686-89ED-07158D18DC66}" destId="{D377066E-7158-4574-B548-C7004115944C}" srcOrd="0" destOrd="0" parTransId="{F65A7B0E-8A95-4948-9CB7-0144D6FDDA4E}" sibTransId="{2B3D377E-F0C8-4E1F-8204-3D9786F781A1}"/>
    <dgm:cxn modelId="{544CBFF7-E5AE-4853-A366-30015D13CBC4}" type="presOf" srcId="{D5426232-41E5-46C2-88D9-50DCD27EE836}" destId="{ADDDB1F6-C0A4-490C-B9DB-DEFACB7903B5}" srcOrd="0" destOrd="0" presId="urn:microsoft.com/office/officeart/2005/8/layout/hierarchy3"/>
    <dgm:cxn modelId="{AAB5C7FB-92EC-4AC5-A78C-F4859961553C}" type="presOf" srcId="{AC3891E8-870E-4272-8154-D6D4DA219A40}" destId="{817199AB-9CCB-435E-B64B-3331391441F0}" srcOrd="0" destOrd="0" presId="urn:microsoft.com/office/officeart/2005/8/layout/hierarchy3"/>
    <dgm:cxn modelId="{57B7AC11-7216-4516-983A-C0ADCDC6C371}" type="presParOf" srcId="{D40616AC-4C00-43F9-BE88-DCC2A80AE15C}" destId="{FE89F1A3-C789-4034-9BD0-29C1E72C33EE}" srcOrd="0" destOrd="0" presId="urn:microsoft.com/office/officeart/2005/8/layout/hierarchy3"/>
    <dgm:cxn modelId="{3DDC7D11-C4EF-42C0-96CD-32DA93142237}" type="presParOf" srcId="{FE89F1A3-C789-4034-9BD0-29C1E72C33EE}" destId="{0528A11C-4965-4C62-B8DC-83B709EB1D13}" srcOrd="0" destOrd="0" presId="urn:microsoft.com/office/officeart/2005/8/layout/hierarchy3"/>
    <dgm:cxn modelId="{EAE172B6-2326-4475-B145-F97BD56BC816}" type="presParOf" srcId="{0528A11C-4965-4C62-B8DC-83B709EB1D13}" destId="{861453D0-279B-4B88-8492-5DEC6DD2C9DB}" srcOrd="0" destOrd="0" presId="urn:microsoft.com/office/officeart/2005/8/layout/hierarchy3"/>
    <dgm:cxn modelId="{5DDDEBB7-B1C6-4218-AFD3-79BDFC6F6197}" type="presParOf" srcId="{0528A11C-4965-4C62-B8DC-83B709EB1D13}" destId="{0BA9AE75-588C-4E3D-9436-A323B836F1EF}" srcOrd="1" destOrd="0" presId="urn:microsoft.com/office/officeart/2005/8/layout/hierarchy3"/>
    <dgm:cxn modelId="{844AB7EA-2DF9-4CA8-9B2F-BF5471898C2B}" type="presParOf" srcId="{FE89F1A3-C789-4034-9BD0-29C1E72C33EE}" destId="{2ADAD626-3FCD-4317-B990-5B127FF10717}" srcOrd="1" destOrd="0" presId="urn:microsoft.com/office/officeart/2005/8/layout/hierarchy3"/>
    <dgm:cxn modelId="{E88783CE-6B18-4E93-B1C8-336AF616DAA2}" type="presParOf" srcId="{2ADAD626-3FCD-4317-B990-5B127FF10717}" destId="{2244EEF0-48B9-4D13-A295-6BF450985996}" srcOrd="0" destOrd="0" presId="urn:microsoft.com/office/officeart/2005/8/layout/hierarchy3"/>
    <dgm:cxn modelId="{E9B5AD6E-311D-4297-ABB2-7E98FA050180}" type="presParOf" srcId="{2ADAD626-3FCD-4317-B990-5B127FF10717}" destId="{817199AB-9CCB-435E-B64B-3331391441F0}" srcOrd="1" destOrd="0" presId="urn:microsoft.com/office/officeart/2005/8/layout/hierarchy3"/>
    <dgm:cxn modelId="{51A17711-06CF-45EB-B5AD-28C2381F681E}" type="presParOf" srcId="{2ADAD626-3FCD-4317-B990-5B127FF10717}" destId="{C0E7A158-F5D4-4F3C-8F96-45C99EDE920D}" srcOrd="2" destOrd="0" presId="urn:microsoft.com/office/officeart/2005/8/layout/hierarchy3"/>
    <dgm:cxn modelId="{A2670063-2CD5-425D-9093-C4B0EE62E256}" type="presParOf" srcId="{2ADAD626-3FCD-4317-B990-5B127FF10717}" destId="{7E42D035-AFCC-47E1-B474-A4A5946BFA89}" srcOrd="3" destOrd="0" presId="urn:microsoft.com/office/officeart/2005/8/layout/hierarchy3"/>
    <dgm:cxn modelId="{37166E0D-50C4-4C9C-954D-90EFFCA74175}" type="presParOf" srcId="{D40616AC-4C00-43F9-BE88-DCC2A80AE15C}" destId="{040B1FD1-5411-47E1-90DF-71375894FBB8}" srcOrd="1" destOrd="0" presId="urn:microsoft.com/office/officeart/2005/8/layout/hierarchy3"/>
    <dgm:cxn modelId="{8CDF47A4-8D2C-4954-8030-00C1B12F2FAB}" type="presParOf" srcId="{040B1FD1-5411-47E1-90DF-71375894FBB8}" destId="{DAF75A4C-521D-43EE-A578-15698C259ABC}" srcOrd="0" destOrd="0" presId="urn:microsoft.com/office/officeart/2005/8/layout/hierarchy3"/>
    <dgm:cxn modelId="{E6C545F5-F1E9-4FFE-8B25-7EDB33E62A6A}" type="presParOf" srcId="{DAF75A4C-521D-43EE-A578-15698C259ABC}" destId="{ADDDB1F6-C0A4-490C-B9DB-DEFACB7903B5}" srcOrd="0" destOrd="0" presId="urn:microsoft.com/office/officeart/2005/8/layout/hierarchy3"/>
    <dgm:cxn modelId="{8C23ED6F-0DDE-425E-A93B-A24E5A36A822}" type="presParOf" srcId="{DAF75A4C-521D-43EE-A578-15698C259ABC}" destId="{50024B56-E3C7-499A-B528-87827DB5B47B}" srcOrd="1" destOrd="0" presId="urn:microsoft.com/office/officeart/2005/8/layout/hierarchy3"/>
    <dgm:cxn modelId="{86652ACC-293E-46C7-B7DB-AEB307AA0427}" type="presParOf" srcId="{040B1FD1-5411-47E1-90DF-71375894FBB8}" destId="{65FCA3F2-5927-4903-BC09-6D6467A9BA9F}" srcOrd="1" destOrd="0" presId="urn:microsoft.com/office/officeart/2005/8/layout/hierarchy3"/>
    <dgm:cxn modelId="{94102B99-12CF-488F-9E7A-2410C4951DC4}" type="presParOf" srcId="{65FCA3F2-5927-4903-BC09-6D6467A9BA9F}" destId="{EA3949F6-102D-4848-974A-F1BB377702B8}" srcOrd="0" destOrd="0" presId="urn:microsoft.com/office/officeart/2005/8/layout/hierarchy3"/>
    <dgm:cxn modelId="{5E775E3F-C876-4AD5-B70E-B15CE91DAAE5}" type="presParOf" srcId="{65FCA3F2-5927-4903-BC09-6D6467A9BA9F}" destId="{CF897D70-C103-4CDB-8409-54BF725DA89F}" srcOrd="1" destOrd="0" presId="urn:microsoft.com/office/officeart/2005/8/layout/hierarchy3"/>
    <dgm:cxn modelId="{5F99326C-E643-47C5-8407-1B817A4B521A}" type="presParOf" srcId="{D40616AC-4C00-43F9-BE88-DCC2A80AE15C}" destId="{093A3BF7-7DE0-4A1C-93C3-41E358162C1C}" srcOrd="2" destOrd="0" presId="urn:microsoft.com/office/officeart/2005/8/layout/hierarchy3"/>
    <dgm:cxn modelId="{5681EE03-D492-48A2-8B18-45C2AAF4E557}" type="presParOf" srcId="{093A3BF7-7DE0-4A1C-93C3-41E358162C1C}" destId="{2C086829-BFD6-4DC1-9211-A05DEDA7C46C}" srcOrd="0" destOrd="0" presId="urn:microsoft.com/office/officeart/2005/8/layout/hierarchy3"/>
    <dgm:cxn modelId="{199131DB-5425-4615-8BA9-B27FFEDCCE45}" type="presParOf" srcId="{2C086829-BFD6-4DC1-9211-A05DEDA7C46C}" destId="{6F365219-47DB-4D53-A50A-AB1A9F085107}" srcOrd="0" destOrd="0" presId="urn:microsoft.com/office/officeart/2005/8/layout/hierarchy3"/>
    <dgm:cxn modelId="{F29153D7-D4C0-45E8-A197-56DA2F09706E}" type="presParOf" srcId="{2C086829-BFD6-4DC1-9211-A05DEDA7C46C}" destId="{955FB3D4-091C-46FD-B5DC-CCDC748D97A7}" srcOrd="1" destOrd="0" presId="urn:microsoft.com/office/officeart/2005/8/layout/hierarchy3"/>
    <dgm:cxn modelId="{4FE19014-512F-49A0-9F02-82904398F689}" type="presParOf" srcId="{093A3BF7-7DE0-4A1C-93C3-41E358162C1C}" destId="{B56FAD49-011C-46F4-9906-7D743C95BD4D}" srcOrd="1" destOrd="0" presId="urn:microsoft.com/office/officeart/2005/8/layout/hierarchy3"/>
    <dgm:cxn modelId="{2EDED796-C7B8-481C-88C2-B3C5B4EA6DD7}" type="presParOf" srcId="{B56FAD49-011C-46F4-9906-7D743C95BD4D}" destId="{C7312EE8-411C-4A24-9134-B034CBC820E5}" srcOrd="0" destOrd="0" presId="urn:microsoft.com/office/officeart/2005/8/layout/hierarchy3"/>
    <dgm:cxn modelId="{133D33EC-AF3D-43EE-A3B4-F21FC24FEA43}" type="presParOf" srcId="{B56FAD49-011C-46F4-9906-7D743C95BD4D}" destId="{1DAB57E9-0B9F-4EBE-8809-38D3EBACFBC2}" srcOrd="1" destOrd="0" presId="urn:microsoft.com/office/officeart/2005/8/layout/hierarchy3"/>
    <dgm:cxn modelId="{0228D34C-EA4B-4653-91D8-C345F4B45205}" type="presParOf" srcId="{B56FAD49-011C-46F4-9906-7D743C95BD4D}" destId="{108D2142-2DE2-46A1-A32C-D6F9E4775123}" srcOrd="2" destOrd="0" presId="urn:microsoft.com/office/officeart/2005/8/layout/hierarchy3"/>
    <dgm:cxn modelId="{0EA7726B-B154-44D0-A959-399465E86AD0}" type="presParOf" srcId="{B56FAD49-011C-46F4-9906-7D743C95BD4D}" destId="{546D6596-DF4B-42DA-8E86-6281C80441B7}" srcOrd="3" destOrd="0" presId="urn:microsoft.com/office/officeart/2005/8/layout/hierarchy3"/>
    <dgm:cxn modelId="{9F7B1A18-D4F4-4548-B3EA-6C5AFD4FCDB7}" type="presParOf" srcId="{D40616AC-4C00-43F9-BE88-DCC2A80AE15C}" destId="{6C3897CB-F728-4350-865F-D4F86E54E681}" srcOrd="3" destOrd="0" presId="urn:microsoft.com/office/officeart/2005/8/layout/hierarchy3"/>
    <dgm:cxn modelId="{27058A44-99DC-4282-9E5D-3613FD4D5102}" type="presParOf" srcId="{6C3897CB-F728-4350-865F-D4F86E54E681}" destId="{B968040F-03DE-449D-9BFF-E794DF397522}" srcOrd="0" destOrd="0" presId="urn:microsoft.com/office/officeart/2005/8/layout/hierarchy3"/>
    <dgm:cxn modelId="{EEFF1282-B783-4877-9943-F262419FDC02}" type="presParOf" srcId="{B968040F-03DE-449D-9BFF-E794DF397522}" destId="{D6F7FCBD-57A1-4E3D-961C-C56F06664AB7}" srcOrd="0" destOrd="0" presId="urn:microsoft.com/office/officeart/2005/8/layout/hierarchy3"/>
    <dgm:cxn modelId="{615450D2-D264-4F45-AB33-AE9D66A33D5C}" type="presParOf" srcId="{B968040F-03DE-449D-9BFF-E794DF397522}" destId="{0491C15A-3C03-4A70-A8F3-CF418DDAE4FB}" srcOrd="1" destOrd="0" presId="urn:microsoft.com/office/officeart/2005/8/layout/hierarchy3"/>
    <dgm:cxn modelId="{833CF4FA-A34D-4E43-BCC0-70407D8716DA}" type="presParOf" srcId="{6C3897CB-F728-4350-865F-D4F86E54E681}" destId="{0AAC2372-4876-491A-B0FE-C11E5E0795FF}" srcOrd="1" destOrd="0" presId="urn:microsoft.com/office/officeart/2005/8/layout/hierarchy3"/>
    <dgm:cxn modelId="{6B3451E7-6013-4B5C-9827-894F1E97BF5E}" type="presParOf" srcId="{0AAC2372-4876-491A-B0FE-C11E5E0795FF}" destId="{2C533229-BBDE-43F0-9ACE-A0CCB3BDAFC2}" srcOrd="0" destOrd="0" presId="urn:microsoft.com/office/officeart/2005/8/layout/hierarchy3"/>
    <dgm:cxn modelId="{C3B7E395-FA2E-498B-BA41-CFECB5BC032A}" type="presParOf" srcId="{0AAC2372-4876-491A-B0FE-C11E5E0795FF}" destId="{46285E0C-60F4-415E-BE48-63C4EA3A091B}" srcOrd="1" destOrd="0" presId="urn:microsoft.com/office/officeart/2005/8/layout/hierarchy3"/>
    <dgm:cxn modelId="{CB04D9AB-3D03-42EB-961C-EC4394748F8C}" type="presParOf" srcId="{0AAC2372-4876-491A-B0FE-C11E5E0795FF}" destId="{74C3DCB2-A60D-4AF0-A53E-CEE4B416CE99}" srcOrd="2" destOrd="0" presId="urn:microsoft.com/office/officeart/2005/8/layout/hierarchy3"/>
    <dgm:cxn modelId="{B24F21F5-ED94-479C-8C97-A888FE6C7D30}" type="presParOf" srcId="{0AAC2372-4876-491A-B0FE-C11E5E0795FF}" destId="{8D93A370-3ECA-4A6D-BA0A-AC536B05106B}" srcOrd="3" destOrd="0" presId="urn:microsoft.com/office/officeart/2005/8/layout/hierarchy3"/>
    <dgm:cxn modelId="{402AE45C-A477-4483-9AB9-24C7730B6EA5}" type="presParOf" srcId="{0AAC2372-4876-491A-B0FE-C11E5E0795FF}" destId="{43C99D9F-6F9E-49DD-A47D-381A72A63A3F}" srcOrd="4" destOrd="0" presId="urn:microsoft.com/office/officeart/2005/8/layout/hierarchy3"/>
    <dgm:cxn modelId="{62478EF8-88F7-49D5-A59B-95D3F7B5718A}" type="presParOf" srcId="{0AAC2372-4876-491A-B0FE-C11E5E0795FF}" destId="{27391ECF-6B1D-4825-81D5-54E369810F5A}" srcOrd="5" destOrd="0" presId="urn:microsoft.com/office/officeart/2005/8/layout/hierarchy3"/>
    <dgm:cxn modelId="{DBACEEC9-63DC-4EE7-AA5B-E7543D9A6B88}" type="presParOf" srcId="{D40616AC-4C00-43F9-BE88-DCC2A80AE15C}" destId="{9A34D964-B58F-4438-9989-4B3E57908E7E}" srcOrd="4" destOrd="0" presId="urn:microsoft.com/office/officeart/2005/8/layout/hierarchy3"/>
    <dgm:cxn modelId="{835A9081-FFED-4191-A3C5-5EF5992B9E3F}" type="presParOf" srcId="{9A34D964-B58F-4438-9989-4B3E57908E7E}" destId="{C38B527D-1F88-4714-99BE-0692190BC709}" srcOrd="0" destOrd="0" presId="urn:microsoft.com/office/officeart/2005/8/layout/hierarchy3"/>
    <dgm:cxn modelId="{507792C4-A9FD-4574-A681-08E5934F75FD}" type="presParOf" srcId="{C38B527D-1F88-4714-99BE-0692190BC709}" destId="{5924D76C-E516-4D2D-865D-1FD95702F799}" srcOrd="0" destOrd="0" presId="urn:microsoft.com/office/officeart/2005/8/layout/hierarchy3"/>
    <dgm:cxn modelId="{289A96DA-3B60-41CF-8E3D-FDA6261B581B}" type="presParOf" srcId="{C38B527D-1F88-4714-99BE-0692190BC709}" destId="{74E1BA9A-6565-4524-8396-1955C174D1AA}" srcOrd="1" destOrd="0" presId="urn:microsoft.com/office/officeart/2005/8/layout/hierarchy3"/>
    <dgm:cxn modelId="{39A8488B-1971-4E58-92DA-5C47D55DE4BB}" type="presParOf" srcId="{9A34D964-B58F-4438-9989-4B3E57908E7E}" destId="{7FDE8FDE-1E86-4205-AFC0-784A56F05774}" srcOrd="1" destOrd="0" presId="urn:microsoft.com/office/officeart/2005/8/layout/hierarchy3"/>
    <dgm:cxn modelId="{F80AF4EF-5932-45E7-99AA-E68E02648962}" type="presParOf" srcId="{7FDE8FDE-1E86-4205-AFC0-784A56F05774}" destId="{DD1F7DA8-DD2A-4325-8B6A-7543C4E40716}" srcOrd="0" destOrd="0" presId="urn:microsoft.com/office/officeart/2005/8/layout/hierarchy3"/>
    <dgm:cxn modelId="{40105273-58CB-493F-958F-9070F9612528}" type="presParOf" srcId="{7FDE8FDE-1E86-4205-AFC0-784A56F05774}" destId="{FC031AFD-0679-46D8-8F2E-7D3EC7E3FB8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A03C4A-E7C1-4101-9719-C62CA1E33236}">
      <dsp:nvSpPr>
        <dsp:cNvPr id="0" name=""/>
        <dsp:cNvSpPr/>
      </dsp:nvSpPr>
      <dsp:spPr>
        <a:xfrm>
          <a:off x="3065498" y="1847200"/>
          <a:ext cx="702161" cy="15417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1701"/>
              </a:lnTo>
              <a:lnTo>
                <a:pt x="702161" y="1541701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E80081-F62D-42DE-A27A-CC77253CE0DE}">
      <dsp:nvSpPr>
        <dsp:cNvPr id="0" name=""/>
        <dsp:cNvSpPr/>
      </dsp:nvSpPr>
      <dsp:spPr>
        <a:xfrm>
          <a:off x="3065498" y="1847200"/>
          <a:ext cx="702161" cy="457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7931"/>
              </a:lnTo>
              <a:lnTo>
                <a:pt x="702161" y="457931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12BF8B-8837-47D9-9176-45432B0F3DD0}">
      <dsp:nvSpPr>
        <dsp:cNvPr id="0" name=""/>
        <dsp:cNvSpPr/>
      </dsp:nvSpPr>
      <dsp:spPr>
        <a:xfrm>
          <a:off x="2142003" y="763429"/>
          <a:ext cx="923494" cy="3205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275"/>
              </a:lnTo>
              <a:lnTo>
                <a:pt x="923494" y="160275"/>
              </a:lnTo>
              <a:lnTo>
                <a:pt x="923494" y="32055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B9F6CE-CA5A-4D9F-BCAB-63DACB51526A}">
      <dsp:nvSpPr>
        <dsp:cNvPr id="0" name=""/>
        <dsp:cNvSpPr/>
      </dsp:nvSpPr>
      <dsp:spPr>
        <a:xfrm>
          <a:off x="1218509" y="763429"/>
          <a:ext cx="923494" cy="320551"/>
        </a:xfrm>
        <a:custGeom>
          <a:avLst/>
          <a:gdLst/>
          <a:ahLst/>
          <a:cxnLst/>
          <a:rect l="0" t="0" r="0" b="0"/>
          <a:pathLst>
            <a:path>
              <a:moveTo>
                <a:pt x="923494" y="0"/>
              </a:moveTo>
              <a:lnTo>
                <a:pt x="923494" y="160275"/>
              </a:lnTo>
              <a:lnTo>
                <a:pt x="0" y="160275"/>
              </a:lnTo>
              <a:lnTo>
                <a:pt x="0" y="32055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D8EA5-9938-4ACC-B51A-39684A2A9B6C}">
      <dsp:nvSpPr>
        <dsp:cNvPr id="0" name=""/>
        <dsp:cNvSpPr/>
      </dsp:nvSpPr>
      <dsp:spPr>
        <a:xfrm>
          <a:off x="1760394" y="210"/>
          <a:ext cx="763218" cy="763218"/>
        </a:xfrm>
        <a:prstGeom prst="arc">
          <a:avLst>
            <a:gd name="adj1" fmla="val 13200000"/>
            <a:gd name="adj2" fmla="val 1920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84E52F-B34E-4206-AD27-7892A61B02E1}">
      <dsp:nvSpPr>
        <dsp:cNvPr id="0" name=""/>
        <dsp:cNvSpPr/>
      </dsp:nvSpPr>
      <dsp:spPr>
        <a:xfrm>
          <a:off x="1760394" y="210"/>
          <a:ext cx="763218" cy="763218"/>
        </a:xfrm>
        <a:prstGeom prst="arc">
          <a:avLst>
            <a:gd name="adj1" fmla="val 2400000"/>
            <a:gd name="adj2" fmla="val 840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FC5894-2481-42BE-90CC-7F475B84A3BD}">
      <dsp:nvSpPr>
        <dsp:cNvPr id="0" name=""/>
        <dsp:cNvSpPr/>
      </dsp:nvSpPr>
      <dsp:spPr>
        <a:xfrm>
          <a:off x="1378785" y="137590"/>
          <a:ext cx="1526437" cy="488459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/>
            <a:t>Types of Blood Pumps for VADs</a:t>
          </a:r>
          <a:endParaRPr lang="en-US" sz="1600" kern="1200"/>
        </a:p>
      </dsp:txBody>
      <dsp:txXfrm>
        <a:off x="1378785" y="137590"/>
        <a:ext cx="1526437" cy="488459"/>
      </dsp:txXfrm>
    </dsp:sp>
    <dsp:sp modelId="{F61CC349-BCA8-4C13-8D99-00DA7AA49BA1}">
      <dsp:nvSpPr>
        <dsp:cNvPr id="0" name=""/>
        <dsp:cNvSpPr/>
      </dsp:nvSpPr>
      <dsp:spPr>
        <a:xfrm>
          <a:off x="836899" y="1083981"/>
          <a:ext cx="763218" cy="763218"/>
        </a:xfrm>
        <a:prstGeom prst="arc">
          <a:avLst>
            <a:gd name="adj1" fmla="val 13200000"/>
            <a:gd name="adj2" fmla="val 1920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FA69E0-FC44-4436-AD83-1A83BF764C6B}">
      <dsp:nvSpPr>
        <dsp:cNvPr id="0" name=""/>
        <dsp:cNvSpPr/>
      </dsp:nvSpPr>
      <dsp:spPr>
        <a:xfrm>
          <a:off x="836899" y="1083981"/>
          <a:ext cx="763218" cy="763218"/>
        </a:xfrm>
        <a:prstGeom prst="arc">
          <a:avLst>
            <a:gd name="adj1" fmla="val 2400000"/>
            <a:gd name="adj2" fmla="val 840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624CB4-ADDB-4AA9-A984-46AF39D533C5}">
      <dsp:nvSpPr>
        <dsp:cNvPr id="0" name=""/>
        <dsp:cNvSpPr/>
      </dsp:nvSpPr>
      <dsp:spPr>
        <a:xfrm>
          <a:off x="455290" y="1221360"/>
          <a:ext cx="1526437" cy="488459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/>
            <a:t>Pulsatile Pumps</a:t>
          </a:r>
          <a:endParaRPr lang="en-US" sz="1600" kern="1200"/>
        </a:p>
      </dsp:txBody>
      <dsp:txXfrm>
        <a:off x="455290" y="1221360"/>
        <a:ext cx="1526437" cy="488459"/>
      </dsp:txXfrm>
    </dsp:sp>
    <dsp:sp modelId="{70322DB4-8622-46E7-B194-C3B68FFF5ED4}">
      <dsp:nvSpPr>
        <dsp:cNvPr id="0" name=""/>
        <dsp:cNvSpPr/>
      </dsp:nvSpPr>
      <dsp:spPr>
        <a:xfrm>
          <a:off x="2683889" y="1083981"/>
          <a:ext cx="763218" cy="763218"/>
        </a:xfrm>
        <a:prstGeom prst="arc">
          <a:avLst>
            <a:gd name="adj1" fmla="val 13200000"/>
            <a:gd name="adj2" fmla="val 1920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E8755B-EFFA-472E-A65F-6E43F53ACFBB}">
      <dsp:nvSpPr>
        <dsp:cNvPr id="0" name=""/>
        <dsp:cNvSpPr/>
      </dsp:nvSpPr>
      <dsp:spPr>
        <a:xfrm>
          <a:off x="2683889" y="1083981"/>
          <a:ext cx="763218" cy="763218"/>
        </a:xfrm>
        <a:prstGeom prst="arc">
          <a:avLst>
            <a:gd name="adj1" fmla="val 2400000"/>
            <a:gd name="adj2" fmla="val 840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C98572-9DE8-44E6-964E-CDC450580813}">
      <dsp:nvSpPr>
        <dsp:cNvPr id="0" name=""/>
        <dsp:cNvSpPr/>
      </dsp:nvSpPr>
      <dsp:spPr>
        <a:xfrm>
          <a:off x="2302279" y="1221360"/>
          <a:ext cx="1526437" cy="488459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/>
            <a:t>Rotary Pumps</a:t>
          </a:r>
          <a:endParaRPr lang="en-US" sz="1600" kern="1200"/>
        </a:p>
      </dsp:txBody>
      <dsp:txXfrm>
        <a:off x="2302279" y="1221360"/>
        <a:ext cx="1526437" cy="488459"/>
      </dsp:txXfrm>
    </dsp:sp>
    <dsp:sp modelId="{FDE53E51-615B-4704-8814-78B9A20DFB5B}">
      <dsp:nvSpPr>
        <dsp:cNvPr id="0" name=""/>
        <dsp:cNvSpPr/>
      </dsp:nvSpPr>
      <dsp:spPr>
        <a:xfrm>
          <a:off x="3676073" y="2167751"/>
          <a:ext cx="763218" cy="763218"/>
        </a:xfrm>
        <a:prstGeom prst="arc">
          <a:avLst>
            <a:gd name="adj1" fmla="val 13200000"/>
            <a:gd name="adj2" fmla="val 1920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B0AA5-E0FA-4A03-9FFD-68B1F1FED6F7}">
      <dsp:nvSpPr>
        <dsp:cNvPr id="0" name=""/>
        <dsp:cNvSpPr/>
      </dsp:nvSpPr>
      <dsp:spPr>
        <a:xfrm>
          <a:off x="3676073" y="2167751"/>
          <a:ext cx="763218" cy="763218"/>
        </a:xfrm>
        <a:prstGeom prst="arc">
          <a:avLst>
            <a:gd name="adj1" fmla="val 2400000"/>
            <a:gd name="adj2" fmla="val 840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A04099-07BD-4A2C-B3AE-E10739C2AD7A}">
      <dsp:nvSpPr>
        <dsp:cNvPr id="0" name=""/>
        <dsp:cNvSpPr/>
      </dsp:nvSpPr>
      <dsp:spPr>
        <a:xfrm>
          <a:off x="3294464" y="2305131"/>
          <a:ext cx="1526437" cy="488459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/>
            <a:t>Axial Flow Pumps</a:t>
          </a:r>
          <a:endParaRPr lang="en-US" sz="1600" kern="1200"/>
        </a:p>
      </dsp:txBody>
      <dsp:txXfrm>
        <a:off x="3294464" y="2305131"/>
        <a:ext cx="1526437" cy="488459"/>
      </dsp:txXfrm>
    </dsp:sp>
    <dsp:sp modelId="{2EA2E101-7CDF-4733-A237-2C4CA9A252B0}">
      <dsp:nvSpPr>
        <dsp:cNvPr id="0" name=""/>
        <dsp:cNvSpPr/>
      </dsp:nvSpPr>
      <dsp:spPr>
        <a:xfrm>
          <a:off x="3676073" y="3251522"/>
          <a:ext cx="763218" cy="763218"/>
        </a:xfrm>
        <a:prstGeom prst="arc">
          <a:avLst>
            <a:gd name="adj1" fmla="val 13200000"/>
            <a:gd name="adj2" fmla="val 1920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BD5291-CA92-4575-8AFA-9D6ECEC652CB}">
      <dsp:nvSpPr>
        <dsp:cNvPr id="0" name=""/>
        <dsp:cNvSpPr/>
      </dsp:nvSpPr>
      <dsp:spPr>
        <a:xfrm>
          <a:off x="3676073" y="3251522"/>
          <a:ext cx="763218" cy="763218"/>
        </a:xfrm>
        <a:prstGeom prst="arc">
          <a:avLst>
            <a:gd name="adj1" fmla="val 2400000"/>
            <a:gd name="adj2" fmla="val 840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032EBD-F706-4C56-B5D5-1F4847B59DAB}">
      <dsp:nvSpPr>
        <dsp:cNvPr id="0" name=""/>
        <dsp:cNvSpPr/>
      </dsp:nvSpPr>
      <dsp:spPr>
        <a:xfrm>
          <a:off x="3294464" y="3388901"/>
          <a:ext cx="1526437" cy="488459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b="1" kern="1200"/>
            <a:t>Centrifugal Pumps</a:t>
          </a:r>
          <a:endParaRPr lang="en-US" sz="1600" b="1" kern="1200"/>
        </a:p>
      </dsp:txBody>
      <dsp:txXfrm>
        <a:off x="3294464" y="3388901"/>
        <a:ext cx="1526437" cy="4884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1453D0-279B-4B88-8492-5DEC6DD2C9DB}">
      <dsp:nvSpPr>
        <dsp:cNvPr id="0" name=""/>
        <dsp:cNvSpPr/>
      </dsp:nvSpPr>
      <dsp:spPr>
        <a:xfrm>
          <a:off x="4823" y="342036"/>
          <a:ext cx="1644741" cy="8223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b="1" i="0" kern="1200" baseline="0" dirty="0"/>
            <a:t>Fluid Properties</a:t>
          </a:r>
          <a:endParaRPr lang="en-US" sz="1300" b="1" kern="1200" dirty="0"/>
        </a:p>
      </dsp:txBody>
      <dsp:txXfrm>
        <a:off x="28909" y="366122"/>
        <a:ext cx="1596569" cy="774198"/>
      </dsp:txXfrm>
    </dsp:sp>
    <dsp:sp modelId="{2244EEF0-48B9-4D13-A295-6BF450985996}">
      <dsp:nvSpPr>
        <dsp:cNvPr id="0" name=""/>
        <dsp:cNvSpPr/>
      </dsp:nvSpPr>
      <dsp:spPr>
        <a:xfrm>
          <a:off x="169297" y="1164407"/>
          <a:ext cx="164474" cy="6167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777"/>
              </a:lnTo>
              <a:lnTo>
                <a:pt x="164474" y="616777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7199AB-9CCB-435E-B64B-3331391441F0}">
      <dsp:nvSpPr>
        <dsp:cNvPr id="0" name=""/>
        <dsp:cNvSpPr/>
      </dsp:nvSpPr>
      <dsp:spPr>
        <a:xfrm>
          <a:off x="333771" y="1369999"/>
          <a:ext cx="1315792" cy="822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Blood treated as Newtonian fluid (initial assumption).</a:t>
          </a:r>
        </a:p>
      </dsp:txBody>
      <dsp:txXfrm>
        <a:off x="357857" y="1394085"/>
        <a:ext cx="1267620" cy="774198"/>
      </dsp:txXfrm>
    </dsp:sp>
    <dsp:sp modelId="{C0E7A158-F5D4-4F3C-8F96-45C99EDE920D}">
      <dsp:nvSpPr>
        <dsp:cNvPr id="0" name=""/>
        <dsp:cNvSpPr/>
      </dsp:nvSpPr>
      <dsp:spPr>
        <a:xfrm>
          <a:off x="169297" y="1164407"/>
          <a:ext cx="164474" cy="16447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4741"/>
              </a:lnTo>
              <a:lnTo>
                <a:pt x="164474" y="1644741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42D035-AFCC-47E1-B474-A4A5946BFA89}">
      <dsp:nvSpPr>
        <dsp:cNvPr id="0" name=""/>
        <dsp:cNvSpPr/>
      </dsp:nvSpPr>
      <dsp:spPr>
        <a:xfrm>
          <a:off x="333771" y="2397962"/>
          <a:ext cx="1315792" cy="822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Density: 1025 kg/m³, Dynamic Viscosity: 0.0035 </a:t>
          </a:r>
          <a:r>
            <a:rPr lang="en-US" sz="1000" b="1" kern="1200" dirty="0" err="1"/>
            <a:t>Pa·s</a:t>
          </a:r>
          <a:r>
            <a:rPr lang="en-US" sz="1000" b="1" kern="1200" dirty="0"/>
            <a:t>.</a:t>
          </a:r>
        </a:p>
      </dsp:txBody>
      <dsp:txXfrm>
        <a:off x="357857" y="2422048"/>
        <a:ext cx="1267620" cy="774198"/>
      </dsp:txXfrm>
    </dsp:sp>
    <dsp:sp modelId="{ADDDB1F6-C0A4-490C-B9DB-DEFACB7903B5}">
      <dsp:nvSpPr>
        <dsp:cNvPr id="0" name=""/>
        <dsp:cNvSpPr/>
      </dsp:nvSpPr>
      <dsp:spPr>
        <a:xfrm>
          <a:off x="2060749" y="342036"/>
          <a:ext cx="1644741" cy="8223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latin typeface="+mn-lt"/>
              <a:ea typeface="+mn-ea"/>
              <a:cs typeface="+mn-cs"/>
            </a:rPr>
            <a:t>Multiple Reference Frame (MRF) method for rotor motion.</a:t>
          </a:r>
          <a:endParaRPr lang="en-US" sz="1300" b="1" kern="1200" dirty="0"/>
        </a:p>
      </dsp:txBody>
      <dsp:txXfrm>
        <a:off x="2084835" y="366122"/>
        <a:ext cx="1596569" cy="774198"/>
      </dsp:txXfrm>
    </dsp:sp>
    <dsp:sp modelId="{EA3949F6-102D-4848-974A-F1BB377702B8}">
      <dsp:nvSpPr>
        <dsp:cNvPr id="0" name=""/>
        <dsp:cNvSpPr/>
      </dsp:nvSpPr>
      <dsp:spPr>
        <a:xfrm>
          <a:off x="2225223" y="1164407"/>
          <a:ext cx="164474" cy="6167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777"/>
              </a:lnTo>
              <a:lnTo>
                <a:pt x="164474" y="616777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897D70-C103-4CDB-8409-54BF725DA89F}">
      <dsp:nvSpPr>
        <dsp:cNvPr id="0" name=""/>
        <dsp:cNvSpPr/>
      </dsp:nvSpPr>
      <dsp:spPr>
        <a:xfrm>
          <a:off x="2389697" y="1369999"/>
          <a:ext cx="1315792" cy="822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+mn-lt"/>
              <a:ea typeface="+mn-ea"/>
              <a:cs typeface="+mn-cs"/>
            </a:rPr>
            <a:t>Angular velocities: 3000, 5000, 7000 RPM.</a:t>
          </a:r>
        </a:p>
      </dsp:txBody>
      <dsp:txXfrm>
        <a:off x="2413783" y="1394085"/>
        <a:ext cx="1267620" cy="774198"/>
      </dsp:txXfrm>
    </dsp:sp>
    <dsp:sp modelId="{6F365219-47DB-4D53-A50A-AB1A9F085107}">
      <dsp:nvSpPr>
        <dsp:cNvPr id="0" name=""/>
        <dsp:cNvSpPr/>
      </dsp:nvSpPr>
      <dsp:spPr>
        <a:xfrm>
          <a:off x="4116675" y="342036"/>
          <a:ext cx="1644741" cy="8223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b="1" kern="1200" dirty="0"/>
            <a:t>Turbulence Model:</a:t>
          </a:r>
          <a:endParaRPr lang="en-US" sz="1300" b="1" kern="1200" dirty="0"/>
        </a:p>
      </dsp:txBody>
      <dsp:txXfrm>
        <a:off x="4140761" y="366122"/>
        <a:ext cx="1596569" cy="774198"/>
      </dsp:txXfrm>
    </dsp:sp>
    <dsp:sp modelId="{C7312EE8-411C-4A24-9134-B034CBC820E5}">
      <dsp:nvSpPr>
        <dsp:cNvPr id="0" name=""/>
        <dsp:cNvSpPr/>
      </dsp:nvSpPr>
      <dsp:spPr>
        <a:xfrm>
          <a:off x="4281150" y="1164407"/>
          <a:ext cx="164474" cy="6167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777"/>
              </a:lnTo>
              <a:lnTo>
                <a:pt x="164474" y="616777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AB57E9-0B9F-4EBE-8809-38D3EBACFBC2}">
      <dsp:nvSpPr>
        <dsp:cNvPr id="0" name=""/>
        <dsp:cNvSpPr/>
      </dsp:nvSpPr>
      <dsp:spPr>
        <a:xfrm>
          <a:off x="4445624" y="1369999"/>
          <a:ext cx="1315792" cy="822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SST k-</a:t>
          </a:r>
          <a:r>
            <a:rPr lang="el-GR" sz="1000" b="1" kern="1200" dirty="0"/>
            <a:t>ω (</a:t>
          </a:r>
          <a:r>
            <a:rPr lang="en-US" sz="1000" b="1" kern="1200" dirty="0"/>
            <a:t>primary, robust for near-wall/separation).</a:t>
          </a:r>
        </a:p>
      </dsp:txBody>
      <dsp:txXfrm>
        <a:off x="4469710" y="1394085"/>
        <a:ext cx="1267620" cy="774198"/>
      </dsp:txXfrm>
    </dsp:sp>
    <dsp:sp modelId="{108D2142-2DE2-46A1-A32C-D6F9E4775123}">
      <dsp:nvSpPr>
        <dsp:cNvPr id="0" name=""/>
        <dsp:cNvSpPr/>
      </dsp:nvSpPr>
      <dsp:spPr>
        <a:xfrm>
          <a:off x="4281150" y="1164407"/>
          <a:ext cx="164474" cy="16447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4741"/>
              </a:lnTo>
              <a:lnTo>
                <a:pt x="164474" y="1644741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D6596-DF4B-42DA-8E86-6281C80441B7}">
      <dsp:nvSpPr>
        <dsp:cNvPr id="0" name=""/>
        <dsp:cNvSpPr/>
      </dsp:nvSpPr>
      <dsp:spPr>
        <a:xfrm>
          <a:off x="4445624" y="2397962"/>
          <a:ext cx="1315792" cy="822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RNG k-</a:t>
          </a:r>
          <a:r>
            <a:rPr lang="el-GR" sz="1000" b="1" kern="1200" dirty="0"/>
            <a:t>ε (</a:t>
          </a:r>
          <a:r>
            <a:rPr lang="en-US" sz="1000" b="1" kern="1200" dirty="0"/>
            <a:t>comparative, suitable for swirling flows).</a:t>
          </a:r>
        </a:p>
      </dsp:txBody>
      <dsp:txXfrm>
        <a:off x="4469710" y="2422048"/>
        <a:ext cx="1267620" cy="774198"/>
      </dsp:txXfrm>
    </dsp:sp>
    <dsp:sp modelId="{D6F7FCBD-57A1-4E3D-961C-C56F06664AB7}">
      <dsp:nvSpPr>
        <dsp:cNvPr id="0" name=""/>
        <dsp:cNvSpPr/>
      </dsp:nvSpPr>
      <dsp:spPr>
        <a:xfrm>
          <a:off x="6172602" y="342036"/>
          <a:ext cx="1644741" cy="82237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Boundary Conditions</a:t>
          </a:r>
          <a:r>
            <a:rPr lang="pl-PL" sz="1300" b="1" kern="1200" dirty="0"/>
            <a:t>: </a:t>
          </a:r>
          <a:endParaRPr lang="en-US" sz="1300" b="1" kern="1200" dirty="0"/>
        </a:p>
      </dsp:txBody>
      <dsp:txXfrm>
        <a:off x="6196688" y="366122"/>
        <a:ext cx="1596569" cy="774198"/>
      </dsp:txXfrm>
    </dsp:sp>
    <dsp:sp modelId="{2C533229-BBDE-43F0-9ACE-A0CCB3BDAFC2}">
      <dsp:nvSpPr>
        <dsp:cNvPr id="0" name=""/>
        <dsp:cNvSpPr/>
      </dsp:nvSpPr>
      <dsp:spPr>
        <a:xfrm>
          <a:off x="6337076" y="1164407"/>
          <a:ext cx="164474" cy="6167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777"/>
              </a:lnTo>
              <a:lnTo>
                <a:pt x="164474" y="616777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85E0C-60F4-415E-BE48-63C4EA3A091B}">
      <dsp:nvSpPr>
        <dsp:cNvPr id="0" name=""/>
        <dsp:cNvSpPr/>
      </dsp:nvSpPr>
      <dsp:spPr>
        <a:xfrm>
          <a:off x="6501550" y="1369999"/>
          <a:ext cx="1315792" cy="822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Inlet: Pressure Inlet (0 Pa gauge, simulating atrial pressure).</a:t>
          </a:r>
        </a:p>
      </dsp:txBody>
      <dsp:txXfrm>
        <a:off x="6525636" y="1394085"/>
        <a:ext cx="1267620" cy="774198"/>
      </dsp:txXfrm>
    </dsp:sp>
    <dsp:sp modelId="{74C3DCB2-A60D-4AF0-A53E-CEE4B416CE99}">
      <dsp:nvSpPr>
        <dsp:cNvPr id="0" name=""/>
        <dsp:cNvSpPr/>
      </dsp:nvSpPr>
      <dsp:spPr>
        <a:xfrm>
          <a:off x="6337076" y="1164407"/>
          <a:ext cx="164474" cy="16447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4741"/>
              </a:lnTo>
              <a:lnTo>
                <a:pt x="164474" y="1644741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93A370-3ECA-4A6D-BA0A-AC536B05106B}">
      <dsp:nvSpPr>
        <dsp:cNvPr id="0" name=""/>
        <dsp:cNvSpPr/>
      </dsp:nvSpPr>
      <dsp:spPr>
        <a:xfrm>
          <a:off x="6501550" y="2397962"/>
          <a:ext cx="1315792" cy="822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Outlet: Pressure Outlet (varied incrementally to generate pump curves).</a:t>
          </a:r>
        </a:p>
      </dsp:txBody>
      <dsp:txXfrm>
        <a:off x="6525636" y="2422048"/>
        <a:ext cx="1267620" cy="774198"/>
      </dsp:txXfrm>
    </dsp:sp>
    <dsp:sp modelId="{43C99D9F-6F9E-49DD-A47D-381A72A63A3F}">
      <dsp:nvSpPr>
        <dsp:cNvPr id="0" name=""/>
        <dsp:cNvSpPr/>
      </dsp:nvSpPr>
      <dsp:spPr>
        <a:xfrm>
          <a:off x="6337076" y="1164407"/>
          <a:ext cx="164474" cy="267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2704"/>
              </a:lnTo>
              <a:lnTo>
                <a:pt x="164474" y="2672704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91ECF-6B1D-4825-81D5-54E369810F5A}">
      <dsp:nvSpPr>
        <dsp:cNvPr id="0" name=""/>
        <dsp:cNvSpPr/>
      </dsp:nvSpPr>
      <dsp:spPr>
        <a:xfrm>
          <a:off x="6501550" y="3425925"/>
          <a:ext cx="1315792" cy="822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Walls: No-slip boundary condition.</a:t>
          </a:r>
        </a:p>
      </dsp:txBody>
      <dsp:txXfrm>
        <a:off x="6525636" y="3450011"/>
        <a:ext cx="1267620" cy="774198"/>
      </dsp:txXfrm>
    </dsp:sp>
    <dsp:sp modelId="{5924D76C-E516-4D2D-865D-1FD95702F799}">
      <dsp:nvSpPr>
        <dsp:cNvPr id="0" name=""/>
        <dsp:cNvSpPr/>
      </dsp:nvSpPr>
      <dsp:spPr>
        <a:xfrm>
          <a:off x="8228528" y="342036"/>
          <a:ext cx="1644741" cy="82237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Monitors &amp; Convergence:</a:t>
          </a:r>
        </a:p>
      </dsp:txBody>
      <dsp:txXfrm>
        <a:off x="8252614" y="366122"/>
        <a:ext cx="1596569" cy="774198"/>
      </dsp:txXfrm>
    </dsp:sp>
    <dsp:sp modelId="{DD1F7DA8-DD2A-4325-8B6A-7543C4E40716}">
      <dsp:nvSpPr>
        <dsp:cNvPr id="0" name=""/>
        <dsp:cNvSpPr/>
      </dsp:nvSpPr>
      <dsp:spPr>
        <a:xfrm>
          <a:off x="8393002" y="1164407"/>
          <a:ext cx="164474" cy="6167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777"/>
              </a:lnTo>
              <a:lnTo>
                <a:pt x="164474" y="616777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31AFD-0679-46D8-8F2E-7D3EC7E3FB82}">
      <dsp:nvSpPr>
        <dsp:cNvPr id="0" name=""/>
        <dsp:cNvSpPr/>
      </dsp:nvSpPr>
      <dsp:spPr>
        <a:xfrm>
          <a:off x="8557476" y="1369999"/>
          <a:ext cx="1315792" cy="822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Monitored: Torque, Mass Flow Rate, Static Pressure, Scaled Residuals.</a:t>
          </a:r>
        </a:p>
      </dsp:txBody>
      <dsp:txXfrm>
        <a:off x="8581562" y="1394085"/>
        <a:ext cx="1267620" cy="774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6666FA-7249-45C8-9340-34A94C7476E8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451F6-A08B-4CB5-88C3-2E7916592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6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451F6-A08B-4CB5-88C3-2E7916592D7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2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A4A50-EF91-46FB-1E66-646EF3BAC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41C50-B875-AC07-E626-328F3BEFC7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45654-1676-4566-1F62-C77D0B8F3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9C6F-3E7A-446F-A9F9-722880B11D9C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F1222-ABDB-8661-CE1F-92126191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E2CB-6D1B-3563-9497-14EE7587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40A-148C-4BF9-AB97-862D107ED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87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E2171-E3C7-08D6-1FD7-A0029FA36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E42537-3AE5-39A9-1922-ED8F644EC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15771-D69D-A845-8A90-2FD8B3EF1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9C6F-3E7A-446F-A9F9-722880B11D9C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9CBEC-9438-DB54-7CDE-6866AE72F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7719E-B2C3-06BC-BA99-606D6078F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40A-148C-4BF9-AB97-862D107ED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94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47D5D7-9FC4-84C7-CF8A-579126637B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E61F99-E013-9F73-121D-DF8CCCEEA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E6D8E-AF2A-CD8B-7F0A-66952424D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9C6F-3E7A-446F-A9F9-722880B11D9C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0FCAC-97D3-87AE-244E-28CCFF6AA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22810-8BF9-D5BD-CDC1-52C36FC5F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40A-148C-4BF9-AB97-862D107ED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77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4440-0938-B07F-4225-AB54C0899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57CCD-6E33-2D63-1646-6DBC4808B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F1871-0C12-EB8B-C3F5-03E772BD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9C6F-3E7A-446F-A9F9-722880B11D9C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E91A3-1F0F-CB6C-86A1-AA3BC65BA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1B93A-31BF-2ED0-CF81-98ADFF997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40A-148C-4BF9-AB97-862D107ED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27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042A4-C294-5D3D-5ECD-B5C122E76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F70CD-6E68-75AD-41B2-E0E4D2DC8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EFEFE-0489-54A2-E29C-643603B38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9C6F-3E7A-446F-A9F9-722880B11D9C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C8928-57EA-1859-21F8-9E4E62975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F9648-BB90-46CC-6BED-813044701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40A-148C-4BF9-AB97-862D107ED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19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69E3B-F7B4-432F-8665-941E7121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A7D32-EFD3-C38D-FAC2-C677D3015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71A2D-D69C-6ACC-54A9-786E932D0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A1E5D-5407-CD3A-FFB6-909E63505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9C6F-3E7A-446F-A9F9-722880B11D9C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337FC0-1A10-8F06-BA8C-C98983A71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15709-3E24-7A0D-6350-45DC6C65C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40A-148C-4BF9-AB97-862D107ED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3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F2BE-9757-2991-9AF0-1C5D16E6B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44210-7AA8-2F5F-C7F9-133156A44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79C132-A797-D441-04B4-B293E54F3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4A070B-676B-62C2-F0F7-05F4E375DD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E9F54-AF86-1513-11F9-1D2857C6A3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0B5854-8334-69BD-C1F0-7D014FF3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9C6F-3E7A-446F-A9F9-722880B11D9C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4081B0-3ACF-6D02-2A7F-F02AB9437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8632E7-41E9-BD0D-6812-E03C75DF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40A-148C-4BF9-AB97-862D107ED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03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351F2-C9E8-A008-B758-2F5A244F3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190F64-3A97-83CE-95AD-2C3ABBE96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9C6F-3E7A-446F-A9F9-722880B11D9C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BBBF8A-9904-9DCC-E660-E1B17BFA1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F3E003-5A24-BFFD-6FA8-1B9E7A460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40A-148C-4BF9-AB97-862D107ED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6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6766E-68D9-E8C1-7231-2DF01B9BF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9C6F-3E7A-446F-A9F9-722880B11D9C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BD27E-9244-E234-CF3B-8AF09FB2B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2085D-E295-195D-039D-234344087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40A-148C-4BF9-AB97-862D107ED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3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D73AF-0AB3-CAD5-B2D8-493F37957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624D5-DEAF-BB7C-21A4-E7968069C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9B3508-9BCC-2B21-9279-12010E237E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93F62-E60D-8D9A-B640-D41EF00C5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9C6F-3E7A-446F-A9F9-722880B11D9C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1E019-6D0E-B125-8F4B-C76CAA33D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9197D-495A-6DAB-E1B8-59481BC89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40A-148C-4BF9-AB97-862D107ED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3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1718C-6F0C-9CF3-A3C2-78F1DE83E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EA8105-595A-B750-081D-4E8F3EE925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FD2F3E-A5A3-9FAE-D4C7-71CBC91F8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F4323-3B80-20CF-0BBD-D5BED0C13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9C6F-3E7A-446F-A9F9-722880B11D9C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EDDAC-05C1-51F1-8C2A-5EC973DFC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87BB3-9DEA-4795-6770-9BC1DFE9D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40A-148C-4BF9-AB97-862D107ED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1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A98E93-8DBF-5F38-AE4C-4F3476445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B5ED7-6D95-7B16-C403-29A36D88DA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FD3FF-B67F-DDAE-14CD-B8E1424BCE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E99C6F-3E7A-446F-A9F9-722880B11D9C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B8AF0-FE9B-7513-CA4A-8C82F68329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6565D-3D4E-ACB9-9B35-9D1F177F8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BCF40A-148C-4BF9-AB97-862D107ED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32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F5694811-CF7A-0FE1-2DB8-7352FAB4EBEB}"/>
              </a:ext>
            </a:extLst>
          </p:cNvPr>
          <p:cNvSpPr txBox="1">
            <a:spLocks/>
          </p:cNvSpPr>
          <p:nvPr/>
        </p:nvSpPr>
        <p:spPr>
          <a:xfrm>
            <a:off x="5598715" y="2942779"/>
            <a:ext cx="5441285" cy="23649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spcAft>
                <a:spcPct val="0"/>
              </a:spcAft>
            </a:pPr>
            <a:r>
              <a:rPr lang="en-US" altLang="en-US" sz="3800" b="1"/>
              <a:t>CFD Analysis of a Ventricular Assist Device</a:t>
            </a:r>
            <a:br>
              <a:rPr lang="en-US" altLang="en-US" sz="3800"/>
            </a:br>
            <a:endParaRPr lang="en-US" sz="3800" dirty="0"/>
          </a:p>
        </p:txBody>
      </p:sp>
      <p:pic>
        <p:nvPicPr>
          <p:cNvPr id="3" name="Picture 2" descr="A heart and a device attached to a chest&#10;&#10;AI-generated content may be incorrect.">
            <a:extLst>
              <a:ext uri="{FF2B5EF4-FFF2-40B4-BE49-F238E27FC236}">
                <a16:creationId xmlns:a16="http://schemas.microsoft.com/office/drawing/2014/main" id="{17AC1C31-1968-7450-8ABA-5EBDA05935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08" r="12725"/>
          <a:stretch>
            <a:fillRect/>
          </a:stretch>
        </p:blipFill>
        <p:spPr>
          <a:xfrm>
            <a:off x="114683" y="-118898"/>
            <a:ext cx="4730154" cy="7095796"/>
          </a:xfrm>
          <a:prstGeom prst="rect">
            <a:avLst/>
          </a:prstGeom>
          <a:noFill/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767E447-040A-F4CF-FCCB-F7054230D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2318" y="30446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1" descr="Warsaw University of Technology - Wikipedia">
            <a:extLst>
              <a:ext uri="{FF2B5EF4-FFF2-40B4-BE49-F238E27FC236}">
                <a16:creationId xmlns:a16="http://schemas.microsoft.com/office/drawing/2014/main" id="{73ACC0B4-6FA7-8B26-673B-1803055E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847" y="316443"/>
            <a:ext cx="1718695" cy="171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55F8F1A8-E279-B3D2-703F-959DFB809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0147" y="2035138"/>
            <a:ext cx="2782093" cy="461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Warsaw University of Technology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Faculty of Mechatronics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3BA565-13C5-A47A-9690-846BC7D63021}"/>
              </a:ext>
            </a:extLst>
          </p:cNvPr>
          <p:cNvSpPr txBox="1"/>
          <p:nvPr/>
        </p:nvSpPr>
        <p:spPr>
          <a:xfrm>
            <a:off x="6930146" y="2564712"/>
            <a:ext cx="3600527" cy="378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Bachelor’s Diploma Thesis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F7F659-CBB9-19CC-19A6-4D7FDE54526E}"/>
              </a:ext>
            </a:extLst>
          </p:cNvPr>
          <p:cNvSpPr txBox="1"/>
          <p:nvPr/>
        </p:nvSpPr>
        <p:spPr>
          <a:xfrm>
            <a:off x="7163120" y="2942779"/>
            <a:ext cx="2312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dirty="0"/>
              <a:t>in the field of Mechatronics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7F66DA-B31B-B00E-37DB-038C43F04D6D}"/>
              </a:ext>
            </a:extLst>
          </p:cNvPr>
          <p:cNvSpPr txBox="1"/>
          <p:nvPr/>
        </p:nvSpPr>
        <p:spPr>
          <a:xfrm>
            <a:off x="6265045" y="5521772"/>
            <a:ext cx="41086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000" dirty="0"/>
              <a:t>Written by Harshit Verma</a:t>
            </a:r>
          </a:p>
          <a:p>
            <a:pPr algn="ctr"/>
            <a:endParaRPr lang="pl-PL" sz="2000" dirty="0"/>
          </a:p>
          <a:p>
            <a:pPr algn="ctr"/>
            <a:r>
              <a:rPr lang="pl-PL" sz="2000" dirty="0"/>
              <a:t>Supervised by </a:t>
            </a:r>
            <a:r>
              <a:rPr lang="en-US" sz="2000" dirty="0"/>
              <a:t>dr </a:t>
            </a:r>
            <a:r>
              <a:rPr lang="en-US" sz="2000" dirty="0" err="1"/>
              <a:t>inż</a:t>
            </a:r>
            <a:r>
              <a:rPr lang="en-US" sz="2000" dirty="0"/>
              <a:t>. </a:t>
            </a:r>
            <a:r>
              <a:rPr lang="pl-PL" sz="2000" dirty="0"/>
              <a:t>Adam Piechna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5588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BF3F5-E02F-AA44-2FEF-BD6394FF4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CDFD8-2C05-3884-0402-55C1EFE5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Geometry Creation (Base Model)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03A91-D90D-6485-C0FA-39A769F54AF4}"/>
              </a:ext>
            </a:extLst>
          </p:cNvPr>
          <p:cNvSpPr txBox="1"/>
          <p:nvPr/>
        </p:nvSpPr>
        <p:spPr>
          <a:xfrm>
            <a:off x="5257800" y="1690688"/>
            <a:ext cx="6096000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ts val="600"/>
              </a:spcAft>
              <a:buClr>
                <a:srgbClr val="9BFFDD"/>
              </a:buClr>
              <a:buFont typeface="Arial" panose="020B0604020202020204" pitchFamily="34" charset="0"/>
              <a:buChar char="•"/>
            </a:pPr>
            <a:r>
              <a:rPr lang="pl-PL" altLang="en-US" sz="2000" dirty="0"/>
              <a:t>Exact Replica difficult to create due to proprietary design.</a:t>
            </a:r>
          </a:p>
          <a:p>
            <a:pPr marL="342900" indent="-342900" fontAlgn="base">
              <a:spcBef>
                <a:spcPct val="20000"/>
              </a:spcBef>
              <a:spcAft>
                <a:spcPts val="600"/>
              </a:spcAft>
              <a:buClr>
                <a:srgbClr val="9BFFDD"/>
              </a:buClr>
              <a:buFont typeface="Arial" panose="020B0604020202020204" pitchFamily="34" charset="0"/>
              <a:buChar char="•"/>
            </a:pPr>
            <a:r>
              <a:rPr lang="pl-PL" altLang="en-US" sz="2000" dirty="0"/>
              <a:t>Online tools and resources used to measure the lentgh from imagees using parralax method</a:t>
            </a:r>
            <a:endParaRPr lang="en-US" sz="2000" dirty="0"/>
          </a:p>
        </p:txBody>
      </p:sp>
      <p:pic>
        <p:nvPicPr>
          <p:cNvPr id="5" name="Picture 4" descr="A diagram of a pump weights and cannula lengths for the hvad system&#10;&#10;AI-generated content may be incorrect.">
            <a:extLst>
              <a:ext uri="{FF2B5EF4-FFF2-40B4-BE49-F238E27FC236}">
                <a16:creationId xmlns:a16="http://schemas.microsoft.com/office/drawing/2014/main" id="{8D96E374-0D10-2246-E2DD-786C62C9C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78"/>
          <a:stretch>
            <a:fillRect/>
          </a:stretch>
        </p:blipFill>
        <p:spPr bwMode="auto">
          <a:xfrm>
            <a:off x="511760" y="1336831"/>
            <a:ext cx="4856007" cy="28893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diagram of a pump weights and cannula lengths for the hvad system&#10;&#10;AI-generated content may be incorrect.">
            <a:extLst>
              <a:ext uri="{FF2B5EF4-FFF2-40B4-BE49-F238E27FC236}">
                <a16:creationId xmlns:a16="http://schemas.microsoft.com/office/drawing/2014/main" id="{AEFFDA37-3424-F4C0-1F12-02479EA5FA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53" b="21123"/>
          <a:stretch>
            <a:fillRect/>
          </a:stretch>
        </p:blipFill>
        <p:spPr bwMode="auto">
          <a:xfrm>
            <a:off x="922133" y="4135667"/>
            <a:ext cx="4035259" cy="12761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close-up of a wireframe&#10;&#10;AI-generated content may be incorrect.">
            <a:extLst>
              <a:ext uri="{FF2B5EF4-FFF2-40B4-BE49-F238E27FC236}">
                <a16:creationId xmlns:a16="http://schemas.microsoft.com/office/drawing/2014/main" id="{BBC84C32-4BEA-EEA0-435C-633A6426B5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85" y="5411808"/>
            <a:ext cx="2519583" cy="1415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Details are in the caption following the image">
            <a:extLst>
              <a:ext uri="{FF2B5EF4-FFF2-40B4-BE49-F238E27FC236}">
                <a16:creationId xmlns:a16="http://schemas.microsoft.com/office/drawing/2014/main" id="{2F41FAD1-69D6-261B-7F11-84801C1C0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377" y="4593761"/>
            <a:ext cx="1987142" cy="195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diagram of a mechanical part&#10;&#10;AI-generated content may be incorrect.">
            <a:extLst>
              <a:ext uri="{FF2B5EF4-FFF2-40B4-BE49-F238E27FC236}">
                <a16:creationId xmlns:a16="http://schemas.microsoft.com/office/drawing/2014/main" id="{4B541728-2112-CD91-26DC-0A32CF832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519" y="3755960"/>
            <a:ext cx="4940721" cy="30151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4A49B0-D160-8C1A-8584-350FC8BC6B52}"/>
              </a:ext>
            </a:extLst>
          </p:cNvPr>
          <p:cNvSpPr txBox="1"/>
          <p:nvPr/>
        </p:nvSpPr>
        <p:spPr>
          <a:xfrm>
            <a:off x="7186733" y="6663345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US" sz="800" dirty="0" err="1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Times New Roman" panose="02020603050405020304" pitchFamily="18" charset="0"/>
              </a:rPr>
              <a:t>Thoratec</a:t>
            </a:r>
            <a:r>
              <a:rPr lang="en-US" sz="8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Times New Roman" panose="02020603050405020304" pitchFamily="18" charset="0"/>
              </a:rPr>
              <a:t> Corporation. (2017). </a:t>
            </a:r>
            <a:r>
              <a:rPr lang="en-US" sz="800" i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Times New Roman" panose="02020603050405020304" pitchFamily="18" charset="0"/>
              </a:rPr>
              <a:t>HEART MATE 3 LEFT VENTRICULAR ASSIST SYSTEM INSTRUCTIONS FOR USE</a:t>
            </a:r>
            <a:r>
              <a:rPr lang="en-US" sz="8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Times New Roman" panose="02020603050405020304" pitchFamily="18" charset="0"/>
              </a:rPr>
              <a:t>.</a:t>
            </a:r>
            <a:endParaRPr lang="en-US" sz="800"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193EF6-6D6F-470A-B341-A3C8E4D923D1}"/>
              </a:ext>
            </a:extLst>
          </p:cNvPr>
          <p:cNvSpPr txBox="1"/>
          <p:nvPr/>
        </p:nvSpPr>
        <p:spPr>
          <a:xfrm>
            <a:off x="511760" y="4226200"/>
            <a:ext cx="615553" cy="2615389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lvl="0" algn="just">
              <a:spcAft>
                <a:spcPts val="800"/>
              </a:spcAft>
            </a:pPr>
            <a:r>
              <a:rPr lang="en-US" sz="700" kern="1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Crone, V., Knüppel, F., Hahne, M., et al. (2024). Dynamic VAD simulations: Performing accurate simulations of ventricular assist devices in interaction with the cardiovascular system. The International Journal of Artificial Organs, 47(8), 624-632.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1C180B-7A41-C2A4-4F36-24082AD9D15A}"/>
              </a:ext>
            </a:extLst>
          </p:cNvPr>
          <p:cNvSpPr txBox="1"/>
          <p:nvPr/>
        </p:nvSpPr>
        <p:spPr>
          <a:xfrm>
            <a:off x="4219064" y="6534835"/>
            <a:ext cx="28646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Aft>
                <a:spcPts val="800"/>
              </a:spcAft>
            </a:pPr>
            <a:r>
              <a:rPr lang="en-US" sz="500" kern="1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Salerno, C.T., Hayward, C., Hall, S., Goldstein, D., Saeed, D., Schmitto, J., ... &amp; Pagani, F.D. (2022). HVAD to HeartMate 3 left ventricular assist device exchange: best practices recommendations. European Journal of Cardio-Thoracic Surgery, 62(1), ezac169.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8130A1-DBF6-DAEB-5335-E8308B3EA962}"/>
              </a:ext>
            </a:extLst>
          </p:cNvPr>
          <p:cNvSpPr txBox="1"/>
          <p:nvPr/>
        </p:nvSpPr>
        <p:spPr>
          <a:xfrm rot="16200000">
            <a:off x="-249404" y="2503724"/>
            <a:ext cx="2137879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Aft>
                <a:spcPts val="800"/>
              </a:spcAft>
            </a:pPr>
            <a:r>
              <a:rPr lang="en-US" sz="600" kern="1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Maher, T.R., Butler, K.C., Poirier, V.L., &amp; Gernes, D.B. (2001). HeartMate left ventricular assist devices: A multigeneration of implanted blood pumps. Artificial Organs, 25(5), 422-426.</a:t>
            </a:r>
          </a:p>
        </p:txBody>
      </p:sp>
    </p:spTree>
    <p:extLst>
      <p:ext uri="{BB962C8B-B14F-4D97-AF65-F5344CB8AC3E}">
        <p14:creationId xmlns:p14="http://schemas.microsoft.com/office/powerpoint/2010/main" val="3619154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2FDD9-E272-7E7F-E241-ACE178FB1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26FEC-6FF3-57B4-4CE0-D74172E9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Geometry Creation (Base Model)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04AC0E-99C7-E56A-5731-1D67F0BC7603}"/>
              </a:ext>
            </a:extLst>
          </p:cNvPr>
          <p:cNvSpPr txBox="1"/>
          <p:nvPr/>
        </p:nvSpPr>
        <p:spPr>
          <a:xfrm>
            <a:off x="5255647" y="1908255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ts val="600"/>
              </a:spcAft>
              <a:buClr>
                <a:srgbClr val="9BFFDD"/>
              </a:buClr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normalizeH="0" baseline="0" dirty="0"/>
              <a:t>Simplified, hydraulically representative model (not exact replica due to proprietary nature).</a:t>
            </a:r>
          </a:p>
          <a:p>
            <a:pPr marL="342900" indent="-342900" fontAlgn="base">
              <a:spcBef>
                <a:spcPct val="20000"/>
              </a:spcBef>
              <a:spcAft>
                <a:spcPts val="600"/>
              </a:spcAft>
              <a:buClr>
                <a:srgbClr val="9BFFDD"/>
              </a:buClr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normalizeH="0" baseline="0" dirty="0"/>
              <a:t>Components: Housing (stator) and Rotor (impeller).</a:t>
            </a:r>
          </a:p>
          <a:p>
            <a:pPr marL="342900" indent="-342900" fontAlgn="base">
              <a:spcBef>
                <a:spcPct val="20000"/>
              </a:spcBef>
              <a:spcAft>
                <a:spcPts val="600"/>
              </a:spcAft>
              <a:buClr>
                <a:srgbClr val="9BFFDD"/>
              </a:buClr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normalizeH="0" baseline="0" dirty="0"/>
              <a:t>Volume extraction: </a:t>
            </a:r>
            <a:r>
              <a:rPr kumimoji="0" lang="en-US" altLang="en-US" sz="2000" i="0" u="none" strike="noStrike" normalizeH="0" baseline="0" dirty="0" err="1"/>
              <a:t>Actual_Rotating_Volume</a:t>
            </a:r>
            <a:r>
              <a:rPr kumimoji="0" lang="en-US" altLang="en-US" sz="2000" i="0" u="none" strike="noStrike" normalizeH="0" baseline="0" dirty="0"/>
              <a:t> and </a:t>
            </a:r>
            <a:r>
              <a:rPr kumimoji="0" lang="en-US" altLang="en-US" sz="2000" i="0" u="none" strike="noStrike" normalizeH="0" baseline="0" dirty="0" err="1"/>
              <a:t>Actual_Static_Volume</a:t>
            </a:r>
            <a:r>
              <a:rPr kumimoji="0" lang="en-US" altLang="en-US" sz="2000" i="0" u="none" strike="noStrike" normalizeH="0" baseline="0" dirty="0"/>
              <a:t>.</a:t>
            </a:r>
            <a:endParaRPr kumimoji="0" lang="pl-PL" altLang="en-US" sz="2000" i="0" u="none" strike="noStrike" normalizeH="0" baseline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8D3B8-50DC-F1EC-4222-992A4E30E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328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90688"/>
            <a:ext cx="4417447" cy="451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06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612F6-D99C-15EF-A687-A1535A144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6D02-F56A-84D3-D6E7-CB343D40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Geometry Creation (Base Model)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614BD6-32F7-D572-50E0-004AEB2598B7}"/>
              </a:ext>
            </a:extLst>
          </p:cNvPr>
          <p:cNvSpPr txBox="1"/>
          <p:nvPr/>
        </p:nvSpPr>
        <p:spPr>
          <a:xfrm>
            <a:off x="5257800" y="1955692"/>
            <a:ext cx="6096000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ts val="600"/>
              </a:spcAft>
              <a:buClr>
                <a:srgbClr val="9BFFDD"/>
              </a:buClr>
              <a:buFont typeface="Arial" panose="020B0604020202020204" pitchFamily="34" charset="0"/>
              <a:buChar char="•"/>
            </a:pPr>
            <a:r>
              <a:rPr lang="pl-PL" altLang="en-US" sz="2000" dirty="0"/>
              <a:t>Many of the dimenions were measured using online tools based on the Parrallax method.</a:t>
            </a:r>
          </a:p>
          <a:p>
            <a:pPr marL="342900" indent="-342900" fontAlgn="base">
              <a:spcBef>
                <a:spcPct val="20000"/>
              </a:spcBef>
              <a:spcAft>
                <a:spcPts val="600"/>
              </a:spcAft>
              <a:buClr>
                <a:srgbClr val="9BFFDD"/>
              </a:buClr>
              <a:buFont typeface="Arial" panose="020B0604020202020204" pitchFamily="34" charset="0"/>
              <a:buChar char="•"/>
            </a:pPr>
            <a:r>
              <a:rPr lang="pl-PL" altLang="en-US" sz="2000" dirty="0"/>
              <a:t>Some of the dimenions were assumed, like the clearance between the rotor and the casing to avoid hemolysis.</a:t>
            </a:r>
          </a:p>
        </p:txBody>
      </p:sp>
      <p:pic>
        <p:nvPicPr>
          <p:cNvPr id="3" name="Picture 2" descr="A diagram of a cylinder with measurements&#10;&#10;AI-generated content may be incorrect.">
            <a:extLst>
              <a:ext uri="{FF2B5EF4-FFF2-40B4-BE49-F238E27FC236}">
                <a16:creationId xmlns:a16="http://schemas.microsoft.com/office/drawing/2014/main" id="{924C7E82-64D0-1624-296E-4CAA62B4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13" y="1955692"/>
            <a:ext cx="4360491" cy="368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22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1877A-57EE-D4A7-F897-63653EE4F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E082B-09A8-5285-A679-7285C91E1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Geometry Creation (Base Model)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E26AD1-5CF2-8E3B-93EB-6D28056F0AED}"/>
              </a:ext>
            </a:extLst>
          </p:cNvPr>
          <p:cNvSpPr txBox="1"/>
          <p:nvPr/>
        </p:nvSpPr>
        <p:spPr>
          <a:xfrm>
            <a:off x="5257800" y="1955692"/>
            <a:ext cx="6096000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ts val="600"/>
              </a:spcAft>
              <a:buClr>
                <a:srgbClr val="9BFFDD"/>
              </a:buClr>
              <a:buFont typeface="Arial" panose="020B0604020202020204" pitchFamily="34" charset="0"/>
              <a:buChar char="•"/>
            </a:pPr>
            <a:r>
              <a:rPr lang="pl-PL" altLang="en-US" sz="2000" dirty="0"/>
              <a:t>Many of the dimenions were measured using online tools based on the Parrallax method.</a:t>
            </a:r>
          </a:p>
          <a:p>
            <a:pPr marL="342900" indent="-342900" fontAlgn="base">
              <a:spcBef>
                <a:spcPct val="20000"/>
              </a:spcBef>
              <a:spcAft>
                <a:spcPts val="600"/>
              </a:spcAft>
              <a:buClr>
                <a:srgbClr val="9BFFDD"/>
              </a:buClr>
              <a:buFont typeface="Arial" panose="020B0604020202020204" pitchFamily="34" charset="0"/>
              <a:buChar char="•"/>
            </a:pPr>
            <a:r>
              <a:rPr lang="pl-PL" altLang="en-US" sz="2000" dirty="0"/>
              <a:t>Some of the dimenions were assumed, like the clearance between the rotor and the casing to avoid hemolysis.</a:t>
            </a:r>
          </a:p>
        </p:txBody>
      </p:sp>
      <p:pic>
        <p:nvPicPr>
          <p:cNvPr id="6" name="Picture 5" descr="A close-up of a cd&#10;&#10;AI-generated content may be incorrect.">
            <a:extLst>
              <a:ext uri="{FF2B5EF4-FFF2-40B4-BE49-F238E27FC236}">
                <a16:creationId xmlns:a16="http://schemas.microsoft.com/office/drawing/2014/main" id="{64B037EC-4472-E849-3504-8793ED908F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6"/>
          <a:stretch>
            <a:fillRect/>
          </a:stretch>
        </p:blipFill>
        <p:spPr bwMode="auto">
          <a:xfrm>
            <a:off x="838200" y="1955692"/>
            <a:ext cx="4439477" cy="34198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82909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6E0F5-7AE1-2E4A-23C0-A5B63AFAA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730F-AA1A-D4DE-8B58-E657833ED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Geometry Creation (Base Model)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7C25E8-0878-5BAA-14B8-4736B96C9254}"/>
              </a:ext>
            </a:extLst>
          </p:cNvPr>
          <p:cNvSpPr txBox="1"/>
          <p:nvPr/>
        </p:nvSpPr>
        <p:spPr>
          <a:xfrm>
            <a:off x="5257800" y="1955692"/>
            <a:ext cx="6096000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ts val="600"/>
              </a:spcAft>
              <a:buClr>
                <a:srgbClr val="9BFFDD"/>
              </a:buClr>
              <a:buFont typeface="Arial" panose="020B0604020202020204" pitchFamily="34" charset="0"/>
              <a:buChar char="•"/>
            </a:pPr>
            <a:r>
              <a:rPr lang="pl-PL" altLang="en-US" sz="2000" dirty="0"/>
              <a:t>Many of the dimenions were measured using online tools based on the Parrallax method.</a:t>
            </a:r>
          </a:p>
          <a:p>
            <a:pPr marL="342900" indent="-342900" fontAlgn="base">
              <a:spcBef>
                <a:spcPct val="20000"/>
              </a:spcBef>
              <a:spcAft>
                <a:spcPts val="600"/>
              </a:spcAft>
              <a:buClr>
                <a:srgbClr val="9BFFDD"/>
              </a:buClr>
              <a:buFont typeface="Arial" panose="020B0604020202020204" pitchFamily="34" charset="0"/>
              <a:buChar char="•"/>
            </a:pPr>
            <a:r>
              <a:rPr lang="pl-PL" altLang="en-US" sz="2000" dirty="0"/>
              <a:t>Some of the dimenions were assumed, like the clearance between the rotor and the casing to avoid hemolysis.</a:t>
            </a:r>
          </a:p>
        </p:txBody>
      </p:sp>
      <p:pic>
        <p:nvPicPr>
          <p:cNvPr id="4" name="Picture 3" descr="A diagram of a circle with arrows&#10;&#10;AI-generated content may be incorrect.">
            <a:extLst>
              <a:ext uri="{FF2B5EF4-FFF2-40B4-BE49-F238E27FC236}">
                <a16:creationId xmlns:a16="http://schemas.microsoft.com/office/drawing/2014/main" id="{D343C2FF-101E-7984-961F-10BE78BCF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93" y="1365524"/>
            <a:ext cx="3628707" cy="2549306"/>
          </a:xfrm>
          <a:prstGeom prst="rect">
            <a:avLst/>
          </a:prstGeom>
        </p:spPr>
      </p:pic>
      <p:pic>
        <p:nvPicPr>
          <p:cNvPr id="5" name="Picture 4" descr="A diagram of a green square&#10;&#10;AI-generated content may be incorrect.">
            <a:extLst>
              <a:ext uri="{FF2B5EF4-FFF2-40B4-BE49-F238E27FC236}">
                <a16:creationId xmlns:a16="http://schemas.microsoft.com/office/drawing/2014/main" id="{E723EABD-0D76-8AC7-4805-A1CDB0BF4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97" y="3914830"/>
            <a:ext cx="5028503" cy="284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61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67812-CE12-3999-B219-7D6F7CA44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 descr="A blue object with a hole&#10;&#10;AI-generated content may be incorrect.">
            <a:extLst>
              <a:ext uri="{FF2B5EF4-FFF2-40B4-BE49-F238E27FC236}">
                <a16:creationId xmlns:a16="http://schemas.microsoft.com/office/drawing/2014/main" id="{74A7BDAE-8156-419D-1DDA-6E355D05DA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14" y="1936397"/>
            <a:ext cx="3584141" cy="2963808"/>
          </a:xfrm>
          <a:prstGeom prst="rect">
            <a:avLst/>
          </a:prstGeom>
        </p:spPr>
      </p:pic>
      <p:pic>
        <p:nvPicPr>
          <p:cNvPr id="3" name="Content Placeholder 6" descr="A green roll of tape&#10;&#10;AI-generated content may be incorrect.">
            <a:extLst>
              <a:ext uri="{FF2B5EF4-FFF2-40B4-BE49-F238E27FC236}">
                <a16:creationId xmlns:a16="http://schemas.microsoft.com/office/drawing/2014/main" id="{739F1A5C-E52F-B694-0FEA-12A1482406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018" y="1957795"/>
            <a:ext cx="3507964" cy="2942410"/>
          </a:xfrm>
          <a:prstGeom prst="rect">
            <a:avLst/>
          </a:prstGeom>
        </p:spPr>
      </p:pic>
      <p:pic>
        <p:nvPicPr>
          <p:cNvPr id="5" name="Picture 4" descr="A green roll of tape&#10;&#10;AI-generated content may be incorrect.">
            <a:extLst>
              <a:ext uri="{FF2B5EF4-FFF2-40B4-BE49-F238E27FC236}">
                <a16:creationId xmlns:a16="http://schemas.microsoft.com/office/drawing/2014/main" id="{1F36EAB0-E53E-009C-EC77-AE2FA741CE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144" y="1957795"/>
            <a:ext cx="3701073" cy="2942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4BA5B3-72FF-9C7A-F0A1-35479EAA7BA9}"/>
              </a:ext>
            </a:extLst>
          </p:cNvPr>
          <p:cNvSpPr txBox="1"/>
          <p:nvPr/>
        </p:nvSpPr>
        <p:spPr>
          <a:xfrm>
            <a:off x="2672989" y="523136"/>
            <a:ext cx="6853700" cy="667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000"/>
              </a:spcAft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Red regions showing the removed edges of the rotor of the base model and the new model with smaller and smoother edges.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914BA2-AF09-A765-CE94-92D2E02E4376}"/>
              </a:ext>
            </a:extLst>
          </p:cNvPr>
          <p:cNvSpPr txBox="1"/>
          <p:nvPr/>
        </p:nvSpPr>
        <p:spPr>
          <a:xfrm>
            <a:off x="8582272" y="1395780"/>
            <a:ext cx="244081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Blade Modified Model</a:t>
            </a:r>
            <a:endParaRPr lang="en-US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4D87DE-08FC-0C31-D00A-692C6C3DCAAB}"/>
              </a:ext>
            </a:extLst>
          </p:cNvPr>
          <p:cNvSpPr txBox="1"/>
          <p:nvPr/>
        </p:nvSpPr>
        <p:spPr>
          <a:xfrm>
            <a:off x="1752152" y="1383549"/>
            <a:ext cx="1391264" cy="3815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Model</a:t>
            </a:r>
            <a:endParaRPr lang="en-US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0254E0-5112-34B6-EA30-A9CAD0E9E2E6}"/>
              </a:ext>
            </a:extLst>
          </p:cNvPr>
          <p:cNvSpPr txBox="1"/>
          <p:nvPr/>
        </p:nvSpPr>
        <p:spPr>
          <a:xfrm>
            <a:off x="3048000" y="51512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20000"/>
              </a:spcBef>
              <a:spcAft>
                <a:spcPts val="600"/>
              </a:spcAft>
              <a:buClr>
                <a:srgbClr val="9BFFDD"/>
              </a:buClr>
            </a:pPr>
            <a:r>
              <a:rPr lang="pl-PL" altLang="en-US" sz="1800" dirty="0">
                <a:highlight>
                  <a:srgbClr val="FFFF00"/>
                </a:highlight>
              </a:rPr>
              <a:t>For Modified Blades model, Blades were reduced by 20% for the modified blade design.</a:t>
            </a:r>
          </a:p>
        </p:txBody>
      </p:sp>
    </p:spTree>
    <p:extLst>
      <p:ext uri="{BB962C8B-B14F-4D97-AF65-F5344CB8AC3E}">
        <p14:creationId xmlns:p14="http://schemas.microsoft.com/office/powerpoint/2010/main" val="2968266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09589-57DB-FCA1-6232-E6BE823C1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 descr="A blue object with a hole&#10;&#10;AI-generated content may be incorrect.">
            <a:extLst>
              <a:ext uri="{FF2B5EF4-FFF2-40B4-BE49-F238E27FC236}">
                <a16:creationId xmlns:a16="http://schemas.microsoft.com/office/drawing/2014/main" id="{6DB9EE66-0781-92A0-8C9E-2229D20CD9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14" y="1936397"/>
            <a:ext cx="3584141" cy="2963808"/>
          </a:xfrm>
          <a:prstGeom prst="rect">
            <a:avLst/>
          </a:prstGeom>
        </p:spPr>
      </p:pic>
      <p:pic>
        <p:nvPicPr>
          <p:cNvPr id="3" name="Content Placeholder 6" descr="A green roll of tape&#10;&#10;AI-generated content may be incorrect.">
            <a:extLst>
              <a:ext uri="{FF2B5EF4-FFF2-40B4-BE49-F238E27FC236}">
                <a16:creationId xmlns:a16="http://schemas.microsoft.com/office/drawing/2014/main" id="{95C31168-CFC9-AC83-D264-A8B15C9A20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018" y="1957795"/>
            <a:ext cx="3507964" cy="2942410"/>
          </a:xfrm>
          <a:prstGeom prst="rect">
            <a:avLst/>
          </a:prstGeom>
        </p:spPr>
      </p:pic>
      <p:pic>
        <p:nvPicPr>
          <p:cNvPr id="5" name="Picture 4" descr="A green roll of tape&#10;&#10;AI-generated content may be incorrect.">
            <a:extLst>
              <a:ext uri="{FF2B5EF4-FFF2-40B4-BE49-F238E27FC236}">
                <a16:creationId xmlns:a16="http://schemas.microsoft.com/office/drawing/2014/main" id="{157A2E21-4F5F-1A0D-0A16-E622AB091F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144" y="1957795"/>
            <a:ext cx="3701073" cy="2942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453694-8274-7F9B-E470-E6E9712A8554}"/>
              </a:ext>
            </a:extLst>
          </p:cNvPr>
          <p:cNvSpPr txBox="1"/>
          <p:nvPr/>
        </p:nvSpPr>
        <p:spPr>
          <a:xfrm>
            <a:off x="2672989" y="523136"/>
            <a:ext cx="6853700" cy="667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000"/>
              </a:spcAft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Red regions showing the removed edges of the rotor of the base model and the new model with smaller and smoother edges.</a:t>
            </a:r>
          </a:p>
        </p:txBody>
      </p:sp>
      <p:pic>
        <p:nvPicPr>
          <p:cNvPr id="11" name="Picture 10" descr="A blue object with a hole&#10;&#10;AI-generated content may be incorrect.">
            <a:extLst>
              <a:ext uri="{FF2B5EF4-FFF2-40B4-BE49-F238E27FC236}">
                <a16:creationId xmlns:a16="http://schemas.microsoft.com/office/drawing/2014/main" id="{8C3DA8E0-B49B-5E66-10F6-89DCF6D7A1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0" t="50782" r="21190" b="8632"/>
          <a:stretch>
            <a:fillRect/>
          </a:stretch>
        </p:blipFill>
        <p:spPr bwMode="auto">
          <a:xfrm>
            <a:off x="597777" y="4303599"/>
            <a:ext cx="4275086" cy="2102407"/>
          </a:xfrm>
          <a:prstGeom prst="rect">
            <a:avLst/>
          </a:prstGeom>
          <a:ln>
            <a:noFill/>
          </a:ln>
          <a:effectLst>
            <a:outerShdw blurRad="292100" dist="139700" dir="126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A green roll of tape&#10;&#10;AI-generated content may be incorrect.">
            <a:extLst>
              <a:ext uri="{FF2B5EF4-FFF2-40B4-BE49-F238E27FC236}">
                <a16:creationId xmlns:a16="http://schemas.microsoft.com/office/drawing/2014/main" id="{ADD67D11-211E-D92E-44BC-462623E454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9" t="49676" r="22964" b="7999"/>
          <a:stretch>
            <a:fillRect/>
          </a:stretch>
        </p:blipFill>
        <p:spPr bwMode="auto">
          <a:xfrm>
            <a:off x="7763460" y="4113957"/>
            <a:ext cx="4275086" cy="2201761"/>
          </a:xfrm>
          <a:prstGeom prst="rect">
            <a:avLst/>
          </a:prstGeom>
          <a:ln>
            <a:noFill/>
          </a:ln>
          <a:effectLst>
            <a:outerShdw blurRad="292100" dist="139700" dir="14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82261A-1519-6EFC-2F86-C637AD7BE9AD}"/>
              </a:ext>
            </a:extLst>
          </p:cNvPr>
          <p:cNvSpPr txBox="1"/>
          <p:nvPr/>
        </p:nvSpPr>
        <p:spPr>
          <a:xfrm>
            <a:off x="8582272" y="1395780"/>
            <a:ext cx="244081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Blade Modified Model</a:t>
            </a:r>
            <a:endParaRPr lang="en-US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4D92B0-EFD4-6129-6CE3-15FD36ED356F}"/>
              </a:ext>
            </a:extLst>
          </p:cNvPr>
          <p:cNvSpPr txBox="1"/>
          <p:nvPr/>
        </p:nvSpPr>
        <p:spPr>
          <a:xfrm>
            <a:off x="1752152" y="1383549"/>
            <a:ext cx="1391264" cy="3815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Model</a:t>
            </a:r>
            <a:endParaRPr lang="en-US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818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0D53-37AF-90B7-B454-950541A7A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Meshing Strategy</a:t>
            </a:r>
            <a:endParaRPr lang="en-US" dirty="0"/>
          </a:p>
        </p:txBody>
      </p:sp>
      <p:pic>
        <p:nvPicPr>
          <p:cNvPr id="3" name="Picture 2" descr="A 3d model of a building&#10;&#10;AI-generated content may be incorrect.">
            <a:extLst>
              <a:ext uri="{FF2B5EF4-FFF2-40B4-BE49-F238E27FC236}">
                <a16:creationId xmlns:a16="http://schemas.microsoft.com/office/drawing/2014/main" id="{78C15D8C-4142-3098-4CD4-2DB2A11518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 r="3" b="3"/>
          <a:stretch>
            <a:fillRect/>
          </a:stretch>
        </p:blipFill>
        <p:spPr bwMode="auto">
          <a:xfrm>
            <a:off x="838200" y="1504105"/>
            <a:ext cx="4640827" cy="2610465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A 3d model of a building&#10;&#10;AI-generated content may be incorrect.">
            <a:extLst>
              <a:ext uri="{FF2B5EF4-FFF2-40B4-BE49-F238E27FC236}">
                <a16:creationId xmlns:a16="http://schemas.microsoft.com/office/drawing/2014/main" id="{ABCD47B4-5A0F-9F45-7CA5-887786593F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 r="3" b="3"/>
          <a:stretch>
            <a:fillRect/>
          </a:stretch>
        </p:blipFill>
        <p:spPr bwMode="auto">
          <a:xfrm>
            <a:off x="838200" y="4114570"/>
            <a:ext cx="4640828" cy="2610466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E10307-8697-1A40-762F-FBBD6FD22FC7}"/>
              </a:ext>
            </a:extLst>
          </p:cNvPr>
          <p:cNvSpPr txBox="1"/>
          <p:nvPr/>
        </p:nvSpPr>
        <p:spPr>
          <a:xfrm>
            <a:off x="6096001" y="1504105"/>
            <a:ext cx="5257800" cy="352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normalizeH="0" baseline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Target: &lt; 1 million elements (Student Version limit).</a:t>
            </a:r>
            <a:endParaRPr lang="pl-PL" alt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</a:endParaRPr>
          </a:p>
          <a:p>
            <a:pPr marL="285750" marR="0" lvl="0" indent="-28575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normalizeH="0" baseline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Quality criteria: Skewness &lt; 0.95, Orthogonal Quality &gt; 0.65.</a:t>
            </a:r>
            <a:endParaRPr kumimoji="0" lang="pl-PL" altLang="en-US" b="0" i="0" u="none" strike="noStrike" normalizeH="0" baseline="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</a:endParaRPr>
          </a:p>
          <a:p>
            <a:pPr marL="285750" marR="0" lvl="0" indent="-28575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  <a:tabLst/>
            </a:pPr>
            <a:r>
              <a:rPr lang="pl-PL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On the Base Model, Mesh generated with a quality not up to the standards set.</a:t>
            </a:r>
          </a:p>
          <a:p>
            <a:pPr marL="285750" marR="0" lvl="0" indent="-28575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  <a:tabLst/>
            </a:pPr>
            <a:r>
              <a:rPr kumimoji="0" lang="pl-PL" altLang="en-US" b="0" i="0" u="none" strike="noStrike" normalizeH="0" baseline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Some discrepencies allowed.</a:t>
            </a:r>
          </a:p>
          <a:p>
            <a:pPr marL="285750" marR="0" lvl="0" indent="-28575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Design change: Blades narrowed by 20%, sharp edges rounded</a:t>
            </a:r>
            <a:r>
              <a:rPr lang="pl-PL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.</a:t>
            </a:r>
          </a:p>
          <a:p>
            <a:pPr marL="285750" marR="0" lvl="0" indent="-28575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  <a:tabLst/>
            </a:pPr>
            <a:r>
              <a:rPr lang="pl-PL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Mesh upto the standard set.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55D7E-2C54-3C80-C4FB-CB9688796B18}"/>
              </a:ext>
            </a:extLst>
          </p:cNvPr>
          <p:cNvSpPr txBox="1"/>
          <p:nvPr/>
        </p:nvSpPr>
        <p:spPr>
          <a:xfrm>
            <a:off x="838199" y="6306291"/>
            <a:ext cx="244081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Blade Modified Model</a:t>
            </a:r>
            <a:endParaRPr lang="en-US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BF875B-8099-EE37-3BD2-FC1D4833F3E2}"/>
              </a:ext>
            </a:extLst>
          </p:cNvPr>
          <p:cNvSpPr txBox="1"/>
          <p:nvPr/>
        </p:nvSpPr>
        <p:spPr>
          <a:xfrm>
            <a:off x="838199" y="3685512"/>
            <a:ext cx="1391264" cy="3815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Model</a:t>
            </a:r>
            <a:endParaRPr lang="en-US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3208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A5358-2FF7-589D-7085-53D98FC1C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Fluent Solver Setup</a:t>
            </a:r>
            <a:endParaRPr lang="en-US" dirty="0"/>
          </a:p>
        </p:txBody>
      </p:sp>
      <p:graphicFrame>
        <p:nvGraphicFramePr>
          <p:cNvPr id="3" name="Rectangle 1">
            <a:extLst>
              <a:ext uri="{FF2B5EF4-FFF2-40B4-BE49-F238E27FC236}">
                <a16:creationId xmlns:a16="http://schemas.microsoft.com/office/drawing/2014/main" id="{78DD328C-8EEE-9613-0EBA-60A467465B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5655432"/>
              </p:ext>
            </p:extLst>
          </p:nvPr>
        </p:nvGraphicFramePr>
        <p:xfrm>
          <a:off x="508024" y="1690688"/>
          <a:ext cx="9878093" cy="4590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4E118B26-A856-E46F-6203-A2413FAB858C}"/>
              </a:ext>
            </a:extLst>
          </p:cNvPr>
          <p:cNvGrpSpPr/>
          <p:nvPr/>
        </p:nvGrpSpPr>
        <p:grpSpPr>
          <a:xfrm>
            <a:off x="10490939" y="3517781"/>
            <a:ext cx="1576443" cy="936146"/>
            <a:chOff x="7667799" y="138627"/>
            <a:chExt cx="1060330" cy="48264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3965F0C-F3EE-36F4-2446-BE3D4E38BA13}"/>
                </a:ext>
              </a:extLst>
            </p:cNvPr>
            <p:cNvSpPr/>
            <p:nvPr/>
          </p:nvSpPr>
          <p:spPr>
            <a:xfrm>
              <a:off x="7667799" y="155683"/>
              <a:ext cx="1060330" cy="448537"/>
            </a:xfrm>
            <a:prstGeom prst="roundRect">
              <a:avLst>
                <a:gd name="adj" fmla="val 10000"/>
              </a:avLst>
            </a:prstGeom>
            <a:solidFill>
              <a:srgbClr val="92D05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874A8015-F1D7-C182-92E6-14FC24444BEB}"/>
                </a:ext>
              </a:extLst>
            </p:cNvPr>
            <p:cNvSpPr txBox="1"/>
            <p:nvPr/>
          </p:nvSpPr>
          <p:spPr>
            <a:xfrm>
              <a:off x="7667799" y="138627"/>
              <a:ext cx="1060330" cy="4826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" tIns="11430" rIns="17145" bIns="11430" numCol="1" spcCol="1270" anchor="ctr" anchorCtr="0">
              <a:noAutofit/>
            </a:bodyPr>
            <a:lstStyle/>
            <a:p>
              <a:pPr algn="ctr" defTabSz="1196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Hybrid initialization used, run until stabilization.</a:t>
              </a:r>
              <a:endParaRPr lang="en-US" sz="300" b="1" kern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35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8B534-A2F5-8BB6-B011-BCBF82B96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D9904-7611-4873-6CF3-A353330B4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067" y="2766218"/>
            <a:ext cx="3143865" cy="1325563"/>
          </a:xfrm>
        </p:spPr>
        <p:txBody>
          <a:bodyPr/>
          <a:lstStyle/>
          <a:p>
            <a:pPr algn="ctr"/>
            <a:r>
              <a:rPr lang="pl-PL" dirty="0"/>
              <a:t>Results &amp; Discussions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610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B8225-56B3-40F0-5DBD-CFD320C89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E15F7-3EB3-85DB-CD2D-7667AE65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775" y="2766218"/>
            <a:ext cx="2948449" cy="1325563"/>
          </a:xfrm>
        </p:spPr>
        <p:txBody>
          <a:bodyPr/>
          <a:lstStyle/>
          <a:p>
            <a:r>
              <a:rPr lang="pl-PL" dirty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549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1B99-BB69-BB0B-42B3-8938141AA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Base Model (SST k-omega) at 3000 RPM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531F2-13E3-DB63-AA5F-3D91AA6406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43"/>
          <a:stretch>
            <a:fillRect/>
          </a:stretch>
        </p:blipFill>
        <p:spPr bwMode="auto">
          <a:xfrm>
            <a:off x="214717" y="3322020"/>
            <a:ext cx="1246965" cy="42451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2A13AC-E6DE-4DC5-7E25-5109DCC42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9" r="33846"/>
          <a:stretch>
            <a:fillRect/>
          </a:stretch>
        </p:blipFill>
        <p:spPr bwMode="auto">
          <a:xfrm>
            <a:off x="2812026" y="1592366"/>
            <a:ext cx="2610793" cy="42451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825AF08-29C9-57B5-C622-6DFD5F088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3688" y="1690688"/>
            <a:ext cx="5780112" cy="43302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fontAlgn="base">
              <a:spcBef>
                <a:spcPct val="200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b="1" dirty="0">
                <a:solidFill>
                  <a:schemeClr val="tx1"/>
                </a:solidFill>
              </a:rPr>
              <a:t>Fluid enters axially from inlet and is guided to rotor center.</a:t>
            </a:r>
          </a:p>
          <a:p>
            <a:pPr marL="342900" indent="-342900" algn="l" fontAlgn="base">
              <a:spcBef>
                <a:spcPct val="200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b="1" dirty="0">
                <a:solidFill>
                  <a:schemeClr val="tx1"/>
                </a:solidFill>
              </a:rPr>
              <a:t>Impeller rotation generates centrifugal force, expelling fluid radially.</a:t>
            </a:r>
          </a:p>
          <a:p>
            <a:pPr marL="342900" indent="-342900" algn="l" fontAlgn="base">
              <a:spcBef>
                <a:spcPct val="200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dirty="0">
                <a:solidFill>
                  <a:schemeClr val="tx1"/>
                </a:solidFill>
              </a:rPr>
              <a:t>Flow converts kinetic energy into pressure along stator walls.</a:t>
            </a:r>
          </a:p>
          <a:p>
            <a:pPr marL="342900" indent="-342900" algn="l" fontAlgn="base">
              <a:spcBef>
                <a:spcPct val="200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dirty="0" err="1">
                <a:solidFill>
                  <a:schemeClr val="tx1"/>
                </a:solidFill>
              </a:rPr>
              <a:t>Pathlines</a:t>
            </a:r>
            <a:r>
              <a:rPr lang="en-US" altLang="en-US" sz="2000" dirty="0">
                <a:solidFill>
                  <a:schemeClr val="tx1"/>
                </a:solidFill>
              </a:rPr>
              <a:t> validate efficient flow guidance and outlet delivery.</a:t>
            </a:r>
            <a:endParaRPr lang="pl-PL" altLang="en-US" sz="2000" dirty="0">
              <a:solidFill>
                <a:schemeClr val="tx1"/>
              </a:solidFill>
            </a:endParaRPr>
          </a:p>
          <a:p>
            <a:pPr marL="342900" indent="-342900" algn="l" fontAlgn="base">
              <a:spcBef>
                <a:spcPct val="200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Flow patterns show fluid enveloping the roto</a:t>
            </a:r>
            <a:r>
              <a:rPr lang="pl-PL" sz="2000" dirty="0">
                <a:solidFill>
                  <a:schemeClr val="tx1"/>
                </a:solidFill>
              </a:rPr>
              <a:t>r, </a:t>
            </a:r>
            <a:r>
              <a:rPr lang="en-US" sz="2000" dirty="0">
                <a:solidFill>
                  <a:schemeClr val="tx1"/>
                </a:solidFill>
              </a:rPr>
              <a:t>supporting the magnetic levitation principle seen in HeartMate 3, reducing friction and wear.</a:t>
            </a:r>
          </a:p>
          <a:p>
            <a:pPr marL="342900" indent="-342900" algn="l" fontAlgn="base">
              <a:spcBef>
                <a:spcPct val="20000"/>
              </a:spcBef>
              <a:spcAft>
                <a:spcPts val="600"/>
              </a:spcAft>
              <a:buFont typeface="+mj-lt"/>
              <a:buAutoNum type="arabicPeriod"/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196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846A7-4B1B-4861-4BAA-6BBBCA894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52AAE-2D61-3FEA-868C-5F26369B3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Base Model (SST k-omega) at 3000 RPM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959697-A222-42E9-A4D6-43FEEAECA4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43"/>
          <a:stretch>
            <a:fillRect/>
          </a:stretch>
        </p:blipFill>
        <p:spPr bwMode="auto">
          <a:xfrm>
            <a:off x="214717" y="3322020"/>
            <a:ext cx="1246965" cy="42451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19D7CF-2232-45A7-57CE-37794FAB2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9" r="33846"/>
          <a:stretch>
            <a:fillRect/>
          </a:stretch>
        </p:blipFill>
        <p:spPr bwMode="auto">
          <a:xfrm>
            <a:off x="2812026" y="1592366"/>
            <a:ext cx="2610793" cy="42451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DE926982-57C4-AB78-51D6-CA9AAA725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3688" y="1690688"/>
            <a:ext cx="5780112" cy="43302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fontAlgn="base">
              <a:spcBef>
                <a:spcPct val="200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b="1" dirty="0">
                <a:solidFill>
                  <a:schemeClr val="tx1"/>
                </a:solidFill>
              </a:rPr>
              <a:t>Fluid enters axially from inlet and is guided to rotor center.</a:t>
            </a:r>
          </a:p>
          <a:p>
            <a:pPr marL="342900" indent="-342900" algn="l" fontAlgn="base">
              <a:spcBef>
                <a:spcPct val="200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b="1" dirty="0">
                <a:solidFill>
                  <a:schemeClr val="tx1"/>
                </a:solidFill>
              </a:rPr>
              <a:t>Impeller rotation generates centrifugal force, expelling fluid radially.</a:t>
            </a:r>
          </a:p>
          <a:p>
            <a:pPr marL="342900" indent="-342900" algn="l" fontAlgn="base">
              <a:spcBef>
                <a:spcPct val="200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dirty="0">
                <a:solidFill>
                  <a:schemeClr val="tx1"/>
                </a:solidFill>
              </a:rPr>
              <a:t>Flow converts kinetic energy into pressure along stator walls.</a:t>
            </a:r>
          </a:p>
          <a:p>
            <a:pPr marL="342900" indent="-342900" algn="l" fontAlgn="base">
              <a:spcBef>
                <a:spcPct val="200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dirty="0" err="1">
                <a:solidFill>
                  <a:schemeClr val="tx1"/>
                </a:solidFill>
              </a:rPr>
              <a:t>Pathlines</a:t>
            </a:r>
            <a:r>
              <a:rPr lang="en-US" altLang="en-US" sz="2000" dirty="0">
                <a:solidFill>
                  <a:schemeClr val="tx1"/>
                </a:solidFill>
              </a:rPr>
              <a:t> validate efficient flow guidance and outlet delivery.</a:t>
            </a:r>
            <a:endParaRPr lang="pl-PL" altLang="en-US" sz="2000" dirty="0">
              <a:solidFill>
                <a:schemeClr val="tx1"/>
              </a:solidFill>
            </a:endParaRPr>
          </a:p>
          <a:p>
            <a:pPr marL="342900" indent="-342900" algn="l" fontAlgn="base">
              <a:spcBef>
                <a:spcPct val="200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Flow patterns show fluid enveloping the roto</a:t>
            </a:r>
            <a:r>
              <a:rPr lang="pl-PL" sz="2000" dirty="0">
                <a:solidFill>
                  <a:schemeClr val="tx1"/>
                </a:solidFill>
              </a:rPr>
              <a:t>r, </a:t>
            </a:r>
            <a:r>
              <a:rPr lang="en-US" sz="2000" dirty="0">
                <a:solidFill>
                  <a:schemeClr val="tx1"/>
                </a:solidFill>
              </a:rPr>
              <a:t>supporting the magnetic levitation principle seen in HeartMate 3, reducing friction and wear.</a:t>
            </a:r>
          </a:p>
          <a:p>
            <a:pPr marL="342900" indent="-342900" algn="l" fontAlgn="base">
              <a:spcBef>
                <a:spcPct val="20000"/>
              </a:spcBef>
              <a:spcAft>
                <a:spcPts val="600"/>
              </a:spcAft>
              <a:buFont typeface="+mj-lt"/>
              <a:buAutoNum type="arabicPeriod"/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2AEB6B-201E-A8ED-B9F5-2C0A4319B9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141"/>
          <a:stretch>
            <a:fillRect/>
          </a:stretch>
        </p:blipFill>
        <p:spPr>
          <a:xfrm>
            <a:off x="0" y="1274347"/>
            <a:ext cx="3925857" cy="2815332"/>
          </a:xfrm>
          <a:prstGeom prst="rect">
            <a:avLst/>
          </a:prstGeom>
          <a:ln>
            <a:noFill/>
          </a:ln>
          <a:effectLst>
            <a:outerShdw blurRad="292100" dist="139700" dir="30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5543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9A554-F7F8-4C69-9379-4B25FC66A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FF979-BE94-4ADC-1191-2B2D1E873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Base Model (SST k-omega) at 3000 RPM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69F31E7-1F6D-D4AA-9467-B0D6D312D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3688" y="1690688"/>
            <a:ext cx="5780112" cy="43302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fontAlgn="base">
              <a:spcBef>
                <a:spcPct val="200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dirty="0">
                <a:solidFill>
                  <a:schemeClr val="tx1"/>
                </a:solidFill>
              </a:rPr>
              <a:t>Fluid enters axially from inlet and is guided to rotor center.</a:t>
            </a:r>
          </a:p>
          <a:p>
            <a:pPr marL="342900" indent="-342900" algn="l" fontAlgn="base">
              <a:spcBef>
                <a:spcPct val="200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dirty="0">
                <a:solidFill>
                  <a:schemeClr val="tx1"/>
                </a:solidFill>
              </a:rPr>
              <a:t>Impeller rotation generates centrifugal force, expelling fluid radially.</a:t>
            </a:r>
          </a:p>
          <a:p>
            <a:pPr marL="342900" indent="-342900" algn="l" fontAlgn="base">
              <a:spcBef>
                <a:spcPct val="200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b="1" dirty="0">
                <a:solidFill>
                  <a:schemeClr val="tx1"/>
                </a:solidFill>
              </a:rPr>
              <a:t>Flow converts kinetic energy into pressure along stator walls.</a:t>
            </a:r>
          </a:p>
          <a:p>
            <a:pPr marL="342900" indent="-342900" algn="l" fontAlgn="base">
              <a:spcBef>
                <a:spcPct val="200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b="1" dirty="0" err="1">
                <a:solidFill>
                  <a:schemeClr val="tx1"/>
                </a:solidFill>
              </a:rPr>
              <a:t>Pathlines</a:t>
            </a:r>
            <a:r>
              <a:rPr lang="en-US" altLang="en-US" sz="2000" b="1" dirty="0">
                <a:solidFill>
                  <a:schemeClr val="tx1"/>
                </a:solidFill>
              </a:rPr>
              <a:t> validate efficient flow guidance and outlet delivery.</a:t>
            </a:r>
            <a:endParaRPr lang="pl-PL" altLang="en-US" sz="2000" b="1" dirty="0">
              <a:solidFill>
                <a:schemeClr val="tx1"/>
              </a:solidFill>
            </a:endParaRPr>
          </a:p>
          <a:p>
            <a:pPr marL="342900" indent="-342900" algn="l" fontAlgn="base">
              <a:spcBef>
                <a:spcPct val="200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Flow patterns show fluid enveloping the roto</a:t>
            </a:r>
            <a:r>
              <a:rPr lang="pl-PL" sz="2000" dirty="0">
                <a:solidFill>
                  <a:schemeClr val="tx1"/>
                </a:solidFill>
              </a:rPr>
              <a:t>r, </a:t>
            </a:r>
            <a:r>
              <a:rPr lang="en-US" sz="2000" dirty="0">
                <a:solidFill>
                  <a:schemeClr val="tx1"/>
                </a:solidFill>
              </a:rPr>
              <a:t>supporting the magnetic levitation principle seen in HeartMate 3, reducing friction and wear.</a:t>
            </a:r>
          </a:p>
          <a:p>
            <a:pPr marL="342900" indent="-342900" algn="l" fontAlgn="base">
              <a:spcBef>
                <a:spcPct val="20000"/>
              </a:spcBef>
              <a:spcAft>
                <a:spcPts val="600"/>
              </a:spcAft>
              <a:buFont typeface="+mj-lt"/>
              <a:buAutoNum type="arabicPeriod"/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76C98-AE15-5A26-0CDD-F3C022DCEA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2" r="86443" b="17297"/>
          <a:stretch>
            <a:fillRect/>
          </a:stretch>
        </p:blipFill>
        <p:spPr bwMode="auto">
          <a:xfrm>
            <a:off x="214717" y="4045514"/>
            <a:ext cx="1246965" cy="28124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D71F69-A2CA-2E70-CF8D-5F51C2622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6" r="26088"/>
          <a:stretch>
            <a:fillRect/>
          </a:stretch>
        </p:blipFill>
        <p:spPr bwMode="auto">
          <a:xfrm>
            <a:off x="1245765" y="1760012"/>
            <a:ext cx="4327923" cy="4191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1960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6D540-CDA8-3EF5-FBC4-36BF0CCEA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B6FB5-E52D-EDA5-ACE4-5102BEC8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Base Model (SST k-omega) at 3000 RPM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605ECA3-DB30-84EB-4043-E125E8F9F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3688" y="1690688"/>
            <a:ext cx="5780112" cy="43302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fontAlgn="base">
              <a:spcBef>
                <a:spcPct val="200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dirty="0">
                <a:solidFill>
                  <a:schemeClr val="tx1"/>
                </a:solidFill>
              </a:rPr>
              <a:t>Fluid enters axially from inlet and is guided to rotor center.</a:t>
            </a:r>
          </a:p>
          <a:p>
            <a:pPr marL="342900" indent="-342900" algn="l" fontAlgn="base">
              <a:spcBef>
                <a:spcPct val="200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dirty="0">
                <a:solidFill>
                  <a:schemeClr val="tx1"/>
                </a:solidFill>
              </a:rPr>
              <a:t>Impeller rotation generates centrifugal force, expelling fluid radially.</a:t>
            </a:r>
          </a:p>
          <a:p>
            <a:pPr marL="342900" indent="-342900" algn="l" fontAlgn="base">
              <a:spcBef>
                <a:spcPct val="200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dirty="0">
                <a:solidFill>
                  <a:schemeClr val="tx1"/>
                </a:solidFill>
              </a:rPr>
              <a:t>Flow converts kinetic energy into pressure along stator walls.</a:t>
            </a:r>
          </a:p>
          <a:p>
            <a:pPr marL="342900" indent="-342900" algn="l" fontAlgn="base">
              <a:spcBef>
                <a:spcPct val="200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dirty="0" err="1">
                <a:solidFill>
                  <a:schemeClr val="tx1"/>
                </a:solidFill>
              </a:rPr>
              <a:t>Pathlines</a:t>
            </a:r>
            <a:r>
              <a:rPr lang="en-US" altLang="en-US" sz="2000" dirty="0">
                <a:solidFill>
                  <a:schemeClr val="tx1"/>
                </a:solidFill>
              </a:rPr>
              <a:t> validate efficient flow guidance and outlet delivery.</a:t>
            </a:r>
            <a:endParaRPr lang="pl-PL" altLang="en-US" sz="2000" dirty="0">
              <a:solidFill>
                <a:schemeClr val="tx1"/>
              </a:solidFill>
            </a:endParaRPr>
          </a:p>
          <a:p>
            <a:pPr marL="342900" indent="-342900" algn="l" fontAlgn="base">
              <a:spcBef>
                <a:spcPct val="200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</a:rPr>
              <a:t>Flow patterns show fluid enveloping the roto</a:t>
            </a:r>
            <a:r>
              <a:rPr lang="pl-PL" sz="2000" b="1" dirty="0">
                <a:solidFill>
                  <a:schemeClr val="tx1"/>
                </a:solidFill>
              </a:rPr>
              <a:t>r, </a:t>
            </a:r>
            <a:r>
              <a:rPr lang="en-US" sz="2000" b="1" dirty="0">
                <a:solidFill>
                  <a:schemeClr val="tx1"/>
                </a:solidFill>
              </a:rPr>
              <a:t>supporting the magnetic levitation principle seen in HeartMate 3, reducing friction and wear.</a:t>
            </a:r>
          </a:p>
          <a:p>
            <a:pPr marL="342900" indent="-342900" algn="l" fontAlgn="base">
              <a:spcBef>
                <a:spcPct val="20000"/>
              </a:spcBef>
              <a:spcAft>
                <a:spcPts val="600"/>
              </a:spcAft>
              <a:buFont typeface="+mj-lt"/>
              <a:buAutoNum type="arabicPeriod"/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3" descr="A diagram of a blood flow pump&#10;&#10;AI-generated content may be incorrect.">
            <a:extLst>
              <a:ext uri="{FF2B5EF4-FFF2-40B4-BE49-F238E27FC236}">
                <a16:creationId xmlns:a16="http://schemas.microsoft.com/office/drawing/2014/main" id="{020566B7-7355-7380-7979-3916B3730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4" y="1928973"/>
            <a:ext cx="5337714" cy="300005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15C90D-BC1B-C6CE-3093-ED9141E5526E}"/>
              </a:ext>
            </a:extLst>
          </p:cNvPr>
          <p:cNvSpPr txBox="1"/>
          <p:nvPr/>
        </p:nvSpPr>
        <p:spPr>
          <a:xfrm>
            <a:off x="623373" y="5059589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US" sz="800" dirty="0" err="1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Times New Roman" panose="02020603050405020304" pitchFamily="18" charset="0"/>
              </a:rPr>
              <a:t>Thoratec</a:t>
            </a:r>
            <a:r>
              <a:rPr lang="en-US" sz="8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Times New Roman" panose="02020603050405020304" pitchFamily="18" charset="0"/>
              </a:rPr>
              <a:t> Corporation. (2017). </a:t>
            </a:r>
            <a:r>
              <a:rPr lang="en-US" sz="800" i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Times New Roman" panose="02020603050405020304" pitchFamily="18" charset="0"/>
              </a:rPr>
              <a:t>HEART MATE 3 LEFT VENTRICULAR ASSIST SYSTEM INSTRUCTIONS FOR USE</a:t>
            </a:r>
            <a:r>
              <a:rPr lang="en-US" sz="8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Times New Roman" panose="02020603050405020304" pitchFamily="18" charset="0"/>
              </a:rPr>
              <a:t>.</a:t>
            </a:r>
            <a:endParaRPr lang="en-US" sz="800"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707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47F36-8298-91EC-A94A-255F9A3D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C2D2-D002-32B3-C243-9077662C7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Base Model (SST k-omega) at different RPMs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07F9735-B402-4715-11C9-E743CCD42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9691" y="1690228"/>
            <a:ext cx="5780112" cy="50841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 fontAlgn="base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</a:rPr>
              <a:t>Higher RPMs lead to greater head generation and flow capacity (curves shift upward and rightward).</a:t>
            </a:r>
            <a:endParaRPr lang="pl-PL" altLang="en-US" sz="2000" dirty="0">
              <a:solidFill>
                <a:schemeClr val="tx1"/>
              </a:solidFill>
            </a:endParaRPr>
          </a:p>
          <a:p>
            <a:pPr marL="342900" lvl="0" indent="-342900" algn="l" fontAlgn="base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altLang="en-US" sz="2000" dirty="0">
                <a:solidFill>
                  <a:schemeClr val="tx1"/>
                </a:solidFill>
              </a:rPr>
              <a:t>The presure head keeps dropping with increased flow.</a:t>
            </a:r>
          </a:p>
          <a:p>
            <a:pPr marL="342900" indent="-342900" algn="l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Model effectively captures typical centrifugal pump behavior and its scalability with speed.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3331A8-04A0-6813-0B9A-AC84A25619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" t="5964" r="8696" b="1535"/>
          <a:stretch>
            <a:fillRect/>
          </a:stretch>
        </p:blipFill>
        <p:spPr bwMode="auto">
          <a:xfrm>
            <a:off x="0" y="1544939"/>
            <a:ext cx="5879691" cy="3768121"/>
          </a:xfrm>
          <a:prstGeom prst="rect">
            <a:avLst/>
          </a:prstGeom>
          <a:noFill/>
        </p:spPr>
      </p:pic>
      <p:pic>
        <p:nvPicPr>
          <p:cNvPr id="6" name="Picture 5" descr="head vs flow curve for centrifugal pump">
            <a:extLst>
              <a:ext uri="{FF2B5EF4-FFF2-40B4-BE49-F238E27FC236}">
                <a16:creationId xmlns:a16="http://schemas.microsoft.com/office/drawing/2014/main" id="{0AB52FC3-C9D2-B533-C39D-E6F2562C57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311" y="4222288"/>
            <a:ext cx="4660134" cy="26202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5354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59D6A-8320-5786-7B51-D049F7C5C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BFDC-AD3C-BE11-1135-AD1F1655B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Base Model (SST k-omega) at different RPMs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3BB3038-FAB9-1CF7-DFC0-90DF11EAB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9691" y="1690228"/>
            <a:ext cx="5474109" cy="18493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 fontAlgn="base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</a:rPr>
              <a:t>BEP shifts to higher flow/head values with increasing RPM.</a:t>
            </a:r>
            <a:endParaRPr lang="pl-PL" altLang="en-US" sz="2000" dirty="0">
              <a:solidFill>
                <a:schemeClr val="tx1"/>
              </a:solidFill>
            </a:endParaRPr>
          </a:p>
          <a:p>
            <a:pPr marL="342900" lvl="0" indent="-342900" algn="l" fontAlgn="base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altLang="en-US" sz="2000" dirty="0">
                <a:solidFill>
                  <a:schemeClr val="tx1"/>
                </a:solidFill>
              </a:rPr>
              <a:t>Higher RPMs generated higher efficiency peaks.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13F9A-40D1-7C95-412D-E7B16699F2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" t="6045" r="9119" b="6250"/>
          <a:stretch>
            <a:fillRect/>
          </a:stretch>
        </p:blipFill>
        <p:spPr bwMode="auto">
          <a:xfrm>
            <a:off x="99579" y="1639569"/>
            <a:ext cx="5780112" cy="3528203"/>
          </a:xfrm>
          <a:prstGeom prst="rect">
            <a:avLst/>
          </a:prstGeom>
          <a:noFill/>
        </p:spPr>
      </p:pic>
      <p:pic>
        <p:nvPicPr>
          <p:cNvPr id="7" name="Picture 6" descr="Centrifugal Pump Efficiency curve">
            <a:extLst>
              <a:ext uri="{FF2B5EF4-FFF2-40B4-BE49-F238E27FC236}">
                <a16:creationId xmlns:a16="http://schemas.microsoft.com/office/drawing/2014/main" id="{0AFC5EC5-22E6-52A1-8735-E2D0E2BA3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678" y="4237607"/>
            <a:ext cx="4660133" cy="26203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9253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48C0C-932E-E300-97F5-115AE7AF1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167B-A2AD-13DA-5ABD-C964CD224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Base Model (SST k-omega) vs Abbott model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5F25FF1-56B5-3370-2552-8FCB3F64E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996" y="5816014"/>
            <a:ext cx="5080115" cy="6814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sz="2000" dirty="0">
                <a:solidFill>
                  <a:schemeClr val="tx1"/>
                </a:solidFill>
              </a:rPr>
              <a:t>H-Q graph generated by simulating the Base Model based on HeartMate 3.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49606001-15FC-76B3-6C80-47DFD9C4A4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45" t="2211" r="4256"/>
          <a:stretch>
            <a:fillRect/>
          </a:stretch>
        </p:blipFill>
        <p:spPr>
          <a:xfrm>
            <a:off x="5947111" y="1602200"/>
            <a:ext cx="6028580" cy="3939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34BA50-D674-C759-A963-F4A95CFB03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" t="5964" r="8696" b="1535"/>
          <a:stretch>
            <a:fillRect/>
          </a:stretch>
        </p:blipFill>
        <p:spPr bwMode="auto">
          <a:xfrm>
            <a:off x="216309" y="1690688"/>
            <a:ext cx="5879691" cy="3768121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DA389F-EEBB-BD60-FBCF-ECBC83E7AA64}"/>
              </a:ext>
            </a:extLst>
          </p:cNvPr>
          <p:cNvSpPr txBox="1"/>
          <p:nvPr/>
        </p:nvSpPr>
        <p:spPr>
          <a:xfrm>
            <a:off x="6542665" y="5802784"/>
            <a:ext cx="48374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l-PL" sz="2000" dirty="0">
                <a:solidFill>
                  <a:schemeClr val="tx1"/>
                </a:solidFill>
              </a:rPr>
              <a:t>H-Q graph given by Abott documentation for HeartMate 3.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2A1E5B-351E-586D-2655-062241A412BE}"/>
              </a:ext>
            </a:extLst>
          </p:cNvPr>
          <p:cNvSpPr txBox="1"/>
          <p:nvPr/>
        </p:nvSpPr>
        <p:spPr>
          <a:xfrm>
            <a:off x="6542665" y="5463177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US" sz="800" dirty="0" err="1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Times New Roman" panose="02020603050405020304" pitchFamily="18" charset="0"/>
              </a:rPr>
              <a:t>Thoratec</a:t>
            </a:r>
            <a:r>
              <a:rPr lang="en-US" sz="8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Times New Roman" panose="02020603050405020304" pitchFamily="18" charset="0"/>
              </a:rPr>
              <a:t> Corporation. (2017). </a:t>
            </a:r>
            <a:r>
              <a:rPr lang="en-US" sz="800" i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Times New Roman" panose="02020603050405020304" pitchFamily="18" charset="0"/>
              </a:rPr>
              <a:t>HEART MATE 3 LEFT VENTRICULAR ASSIST SYSTEM INSTRUCTIONS FOR USE</a:t>
            </a:r>
            <a:r>
              <a:rPr lang="en-US" sz="8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Times New Roman" panose="02020603050405020304" pitchFamily="18" charset="0"/>
              </a:rPr>
              <a:t>.</a:t>
            </a:r>
            <a:endParaRPr lang="en-US" sz="800"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911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4B683-CA76-5238-03A1-C5C685254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514E9-7380-B54C-548B-8B1D90E73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Base Model (SST k-omega) vs Base Model (RNG k-epsilon) 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7D5F264-CCB9-3B47-D1AB-DBBB70213BA3}"/>
              </a:ext>
            </a:extLst>
          </p:cNvPr>
          <p:cNvSpPr txBox="1">
            <a:spLocks/>
          </p:cNvSpPr>
          <p:nvPr/>
        </p:nvSpPr>
        <p:spPr>
          <a:xfrm>
            <a:off x="6549405" y="1884926"/>
            <a:ext cx="4804395" cy="36108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Bef>
                <a:spcPct val="20000"/>
              </a:spcBef>
              <a:spcAft>
                <a:spcPts val="600"/>
              </a:spcAft>
              <a:buClr>
                <a:srgbClr val="2D1CFE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Both models show similar head-flow trends.</a:t>
            </a:r>
          </a:p>
          <a:p>
            <a:pPr marL="342900" indent="-342900" algn="l">
              <a:spcBef>
                <a:spcPct val="20000"/>
              </a:spcBef>
              <a:spcAft>
                <a:spcPts val="600"/>
              </a:spcAft>
              <a:buClr>
                <a:srgbClr val="2D1CF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SST k-ω provides slightly higher peak efficiency and broader optimal range.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556D57-CBF9-0181-AD3B-8F0749350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" t="6963" r="9236" b="627"/>
          <a:stretch>
            <a:fillRect/>
          </a:stretch>
        </p:blipFill>
        <p:spPr bwMode="auto">
          <a:xfrm>
            <a:off x="377947" y="1690688"/>
            <a:ext cx="5895034" cy="38050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4262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BA7B2-16D0-B5BD-5D08-40E33615D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5150-556F-8125-262C-1E368995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Base Model (SST k-omega) vs Base Model (RNG k-epsilon) 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C1EBB4A-FB45-46EF-2F18-EF99D16038A0}"/>
              </a:ext>
            </a:extLst>
          </p:cNvPr>
          <p:cNvSpPr txBox="1">
            <a:spLocks/>
          </p:cNvSpPr>
          <p:nvPr/>
        </p:nvSpPr>
        <p:spPr>
          <a:xfrm>
            <a:off x="6549405" y="1719724"/>
            <a:ext cx="4804395" cy="36108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Bef>
                <a:spcPct val="20000"/>
              </a:spcBef>
              <a:spcAft>
                <a:spcPts val="600"/>
              </a:spcAft>
              <a:buClr>
                <a:srgbClr val="2D1CF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Both models show similar head-flow trends.</a:t>
            </a:r>
          </a:p>
          <a:p>
            <a:pPr marL="342900" indent="-342900" algn="l">
              <a:spcBef>
                <a:spcPct val="20000"/>
              </a:spcBef>
              <a:spcAft>
                <a:spcPts val="600"/>
              </a:spcAft>
              <a:buClr>
                <a:srgbClr val="2D1CFE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SST k-ω provides slightly higher peak efficiency and broader optimal range</a:t>
            </a:r>
            <a:r>
              <a:rPr lang="pl-PL" sz="2000" b="1" dirty="0">
                <a:solidFill>
                  <a:schemeClr val="tx1"/>
                </a:solidFill>
              </a:rPr>
              <a:t>.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4" name="Picture Placeholder 5" descr="A graph with a purple and red line&#10;&#10;AI-generated content may be incorrect.">
            <a:extLst>
              <a:ext uri="{FF2B5EF4-FFF2-40B4-BE49-F238E27FC236}">
                <a16:creationId xmlns:a16="http://schemas.microsoft.com/office/drawing/2014/main" id="{97D1C855-DF39-46CD-3D68-750553B5D7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r="1" b="1"/>
          <a:stretch>
            <a:fillRect/>
          </a:stretch>
        </p:blipFill>
        <p:spPr bwMode="auto">
          <a:xfrm>
            <a:off x="533387" y="1690688"/>
            <a:ext cx="6016018" cy="45846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4524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A3634-1F25-8D7C-F710-DDC3F0198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0A8F1-4284-557F-44AB-BD6924DAC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Base Model vs Modified Model (SST k-omega) 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D5EAD44-6952-24A8-7263-468BC8D71171}"/>
              </a:ext>
            </a:extLst>
          </p:cNvPr>
          <p:cNvSpPr txBox="1">
            <a:spLocks/>
          </p:cNvSpPr>
          <p:nvPr/>
        </p:nvSpPr>
        <p:spPr>
          <a:xfrm>
            <a:off x="6854218" y="1690688"/>
            <a:ext cx="4804395" cy="36108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 fontAlgn="base">
              <a:spcBef>
                <a:spcPct val="20000"/>
              </a:spcBef>
              <a:spcAft>
                <a:spcPts val="600"/>
              </a:spcAft>
              <a:buClr>
                <a:srgbClr val="2917FE"/>
              </a:buClr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chemeClr val="tx1"/>
                </a:solidFill>
              </a:rPr>
              <a:t>Modified blades</a:t>
            </a:r>
            <a:r>
              <a:rPr lang="pl-PL" altLang="en-US" sz="2000" b="1" dirty="0">
                <a:solidFill>
                  <a:schemeClr val="tx1"/>
                </a:solidFill>
              </a:rPr>
              <a:t> have a</a:t>
            </a:r>
            <a:r>
              <a:rPr lang="en-US" altLang="en-US" sz="2000" b="1" dirty="0">
                <a:solidFill>
                  <a:schemeClr val="tx1"/>
                </a:solidFill>
              </a:rPr>
              <a:t> </a:t>
            </a:r>
            <a:r>
              <a:rPr lang="pl-PL" altLang="en-US" sz="2000" b="1" dirty="0">
                <a:solidFill>
                  <a:schemeClr val="tx1"/>
                </a:solidFill>
              </a:rPr>
              <a:t>n</a:t>
            </a:r>
            <a:r>
              <a:rPr lang="en-US" altLang="en-US" sz="2000" b="1" dirty="0" err="1">
                <a:solidFill>
                  <a:schemeClr val="tx1"/>
                </a:solidFill>
              </a:rPr>
              <a:t>arrower</a:t>
            </a:r>
            <a:r>
              <a:rPr lang="en-US" altLang="en-US" sz="2000" b="1" dirty="0">
                <a:solidFill>
                  <a:schemeClr val="tx1"/>
                </a:solidFill>
              </a:rPr>
              <a:t> profile, rounded edges.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ts val="600"/>
              </a:spcAft>
              <a:buClr>
                <a:srgbClr val="2917FE"/>
              </a:buClr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chemeClr val="tx1"/>
                </a:solidFill>
              </a:rPr>
              <a:t>Slightly reduced pressure head</a:t>
            </a:r>
            <a:r>
              <a:rPr lang="pl-PL" altLang="en-US" sz="2000" dirty="0">
                <a:solidFill>
                  <a:schemeClr val="tx1"/>
                </a:solidFill>
              </a:rPr>
              <a:t>.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ts val="600"/>
              </a:spcAft>
              <a:buClr>
                <a:srgbClr val="2917FE"/>
              </a:buClr>
              <a:buFont typeface="Arial" panose="020B0604020202020204" pitchFamily="34" charset="0"/>
              <a:buChar char="•"/>
            </a:pPr>
            <a:r>
              <a:rPr lang="pl-PL" altLang="en-US" sz="2000" dirty="0">
                <a:solidFill>
                  <a:schemeClr val="tx1"/>
                </a:solidFill>
              </a:rPr>
              <a:t>Reduction </a:t>
            </a:r>
            <a:r>
              <a:rPr lang="en-US" altLang="en-US" sz="2000" dirty="0">
                <a:solidFill>
                  <a:schemeClr val="tx1"/>
                </a:solidFill>
              </a:rPr>
              <a:t>in peak efficiency </a:t>
            </a:r>
            <a:endParaRPr lang="pl-PL" altLang="en-US" sz="2000" dirty="0">
              <a:solidFill>
                <a:schemeClr val="tx1"/>
              </a:solidFill>
            </a:endParaRPr>
          </a:p>
          <a:p>
            <a:pPr marL="342900" lvl="0" indent="-342900" algn="l" fontAlgn="base">
              <a:spcBef>
                <a:spcPct val="20000"/>
              </a:spcBef>
              <a:spcAft>
                <a:spcPts val="600"/>
              </a:spcAft>
              <a:buClr>
                <a:srgbClr val="2917FE"/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</a:rPr>
              <a:t>Design trade-off between flow throughput and pressure generation.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019919-8A1A-336D-BD1D-71F0232BE3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3" t="6280" r="9115"/>
          <a:stretch>
            <a:fillRect/>
          </a:stretch>
        </p:blipFill>
        <p:spPr bwMode="auto">
          <a:xfrm>
            <a:off x="533387" y="1610809"/>
            <a:ext cx="5710097" cy="3770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8604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1DAD-740F-53FB-89D2-3226838A9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Background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046DF0-11C9-1CD5-31ED-A742CB641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9475" y="2403593"/>
            <a:ext cx="6245352" cy="4626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altLang="en-US" sz="20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Heart Failure is a Growing Crisis</a:t>
            </a:r>
            <a:endParaRPr lang="en-US" alt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</a:endParaRPr>
          </a:p>
          <a:p>
            <a:pPr marL="342900" lvl="0" indent="-3429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26 million globally (WHO)</a:t>
            </a:r>
          </a:p>
          <a:p>
            <a:pPr marL="342900" marR="0" lvl="0" indent="-3429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  <a:tabLst/>
            </a:pPr>
            <a:r>
              <a:rPr lang="en-US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Rising prevalence of cardiovascular diseases and heart failure globally.</a:t>
            </a:r>
          </a:p>
          <a:p>
            <a:pPr marL="342900" marR="0" lvl="0" indent="-3429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  <a:tabLst/>
            </a:pPr>
            <a:r>
              <a:rPr lang="pl-PL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Heart Patients need continous physical support.</a:t>
            </a:r>
            <a:endParaRPr lang="en-US" alt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</a:endParaRPr>
          </a:p>
          <a:p>
            <a:pPr marL="342900" lvl="0" indent="-3429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Limited heart donors for </a:t>
            </a:r>
            <a:r>
              <a:rPr lang="en-US" altLang="en-US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transplan</a:t>
            </a:r>
            <a:r>
              <a:rPr lang="pl-PL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t.</a:t>
            </a:r>
          </a:p>
        </p:txBody>
      </p:sp>
      <p:pic>
        <p:nvPicPr>
          <p:cNvPr id="1026" name="Picture 2" descr="Ventricular Assist Device (VAD) | Conditions &amp; Treatments | UCSF Health">
            <a:extLst>
              <a:ext uri="{FF2B5EF4-FFF2-40B4-BE49-F238E27FC236}">
                <a16:creationId xmlns:a16="http://schemas.microsoft.com/office/drawing/2014/main" id="{89529730-8E18-C9C5-D431-BC6A3B415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6" r="30110"/>
          <a:stretch>
            <a:fillRect/>
          </a:stretch>
        </p:blipFill>
        <p:spPr bwMode="auto">
          <a:xfrm>
            <a:off x="687173" y="1690688"/>
            <a:ext cx="4421275" cy="470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iagram of the heart&#10;&#10;AI-generated content may be incorrect.">
            <a:extLst>
              <a:ext uri="{FF2B5EF4-FFF2-40B4-BE49-F238E27FC236}">
                <a16:creationId xmlns:a16="http://schemas.microsoft.com/office/drawing/2014/main" id="{23FCDF8D-5070-0871-C19B-3C0339D821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" t="1" r="-3907" b="3049"/>
          <a:stretch>
            <a:fillRect/>
          </a:stretch>
        </p:blipFill>
        <p:spPr bwMode="auto">
          <a:xfrm>
            <a:off x="7083554" y="0"/>
            <a:ext cx="4970809" cy="3482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717A72-CB0D-5FAE-C627-99268F4D2C58}"/>
              </a:ext>
            </a:extLst>
          </p:cNvPr>
          <p:cNvSpPr txBox="1"/>
          <p:nvPr/>
        </p:nvSpPr>
        <p:spPr>
          <a:xfrm>
            <a:off x="4362608" y="952024"/>
            <a:ext cx="29250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Blood Flow Pathway: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Deoxygenated Blood: Body → RA → RV → Lungs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Oxygenated Blood: Lungs → LA → LV → Body</a:t>
            </a:r>
          </a:p>
        </p:txBody>
      </p:sp>
    </p:spTree>
    <p:extLst>
      <p:ext uri="{BB962C8B-B14F-4D97-AF65-F5344CB8AC3E}">
        <p14:creationId xmlns:p14="http://schemas.microsoft.com/office/powerpoint/2010/main" val="2469919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BF0A5-1BEA-7800-6CA0-48D63094C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B6F65-70C4-8E9C-A61E-3B758864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Base Model vs Modified Model (SST k-omega) </a:t>
            </a:r>
            <a:endParaRPr lang="en-US" dirty="0"/>
          </a:p>
        </p:txBody>
      </p:sp>
      <p:pic>
        <p:nvPicPr>
          <p:cNvPr id="4" name="Picture Placeholder 6" descr="A graph with a red and blue line&#10;&#10;AI-generated content may be incorrect.">
            <a:extLst>
              <a:ext uri="{FF2B5EF4-FFF2-40B4-BE49-F238E27FC236}">
                <a16:creationId xmlns:a16="http://schemas.microsoft.com/office/drawing/2014/main" id="{CB62F54E-CE85-EB8D-84E2-A57A75D0F5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1161" y="1690688"/>
            <a:ext cx="5710097" cy="4339669"/>
          </a:xfrm>
          <a:prstGeom prst="rect">
            <a:avLst/>
          </a:prstGeom>
          <a:noFill/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F103EA1-1919-58FE-DE0A-4AE542189ABD}"/>
              </a:ext>
            </a:extLst>
          </p:cNvPr>
          <p:cNvSpPr txBox="1">
            <a:spLocks/>
          </p:cNvSpPr>
          <p:nvPr/>
        </p:nvSpPr>
        <p:spPr>
          <a:xfrm>
            <a:off x="6854218" y="1690688"/>
            <a:ext cx="4804395" cy="36108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 fontAlgn="base">
              <a:spcBef>
                <a:spcPct val="20000"/>
              </a:spcBef>
              <a:spcAft>
                <a:spcPts val="600"/>
              </a:spcAft>
              <a:buClr>
                <a:srgbClr val="2917FE"/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</a:rPr>
              <a:t>Modified blades</a:t>
            </a:r>
            <a:r>
              <a:rPr lang="pl-PL" altLang="en-US" sz="2000" dirty="0">
                <a:solidFill>
                  <a:schemeClr val="tx1"/>
                </a:solidFill>
              </a:rPr>
              <a:t> have a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pl-PL" altLang="en-US" sz="2000" dirty="0">
                <a:solidFill>
                  <a:schemeClr val="tx1"/>
                </a:solidFill>
              </a:rPr>
              <a:t>n</a:t>
            </a:r>
            <a:r>
              <a:rPr lang="en-US" altLang="en-US" sz="2000" dirty="0" err="1">
                <a:solidFill>
                  <a:schemeClr val="tx1"/>
                </a:solidFill>
              </a:rPr>
              <a:t>arrower</a:t>
            </a:r>
            <a:r>
              <a:rPr lang="en-US" altLang="en-US" sz="2000" dirty="0">
                <a:solidFill>
                  <a:schemeClr val="tx1"/>
                </a:solidFill>
              </a:rPr>
              <a:t> profile, rounded edges.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ts val="600"/>
              </a:spcAft>
              <a:buClr>
                <a:srgbClr val="2917FE"/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</a:rPr>
              <a:t>Slightly reduced pressure head</a:t>
            </a:r>
            <a:r>
              <a:rPr lang="pl-PL" altLang="en-US" sz="2000" dirty="0">
                <a:solidFill>
                  <a:schemeClr val="tx1"/>
                </a:solidFill>
              </a:rPr>
              <a:t>.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ts val="600"/>
              </a:spcAft>
              <a:buClr>
                <a:srgbClr val="2917FE"/>
              </a:buClr>
              <a:buFont typeface="Arial" panose="020B0604020202020204" pitchFamily="34" charset="0"/>
              <a:buChar char="•"/>
            </a:pPr>
            <a:r>
              <a:rPr lang="pl-PL" altLang="en-US" sz="2000" b="1" dirty="0">
                <a:solidFill>
                  <a:schemeClr val="tx1"/>
                </a:solidFill>
              </a:rPr>
              <a:t>Reduction </a:t>
            </a:r>
            <a:r>
              <a:rPr lang="en-US" altLang="en-US" sz="2000" b="1" dirty="0">
                <a:solidFill>
                  <a:schemeClr val="tx1"/>
                </a:solidFill>
              </a:rPr>
              <a:t>in peak efficiency </a:t>
            </a:r>
            <a:endParaRPr lang="pl-PL" altLang="en-US" sz="2000" b="1" dirty="0">
              <a:solidFill>
                <a:schemeClr val="tx1"/>
              </a:solidFill>
            </a:endParaRPr>
          </a:p>
          <a:p>
            <a:pPr marL="342900" lvl="0" indent="-342900" algn="l" fontAlgn="base">
              <a:spcBef>
                <a:spcPct val="20000"/>
              </a:spcBef>
              <a:spcAft>
                <a:spcPts val="600"/>
              </a:spcAft>
              <a:buClr>
                <a:srgbClr val="2917FE"/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</a:rPr>
              <a:t>Design trade-off between flow throughput and pressure generation.</a:t>
            </a:r>
          </a:p>
        </p:txBody>
      </p:sp>
    </p:spTree>
    <p:extLst>
      <p:ext uri="{BB962C8B-B14F-4D97-AF65-F5344CB8AC3E}">
        <p14:creationId xmlns:p14="http://schemas.microsoft.com/office/powerpoint/2010/main" val="721735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6DFEA-9106-40BD-61E6-F40A0696C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FA2F7-BDC2-1920-211B-715CDE7CD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Base Model vs Modified Model (SST k-omega) 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76AA774-ED0C-CBF2-D9EB-D2AE05B2932F}"/>
              </a:ext>
            </a:extLst>
          </p:cNvPr>
          <p:cNvSpPr txBox="1">
            <a:spLocks/>
          </p:cNvSpPr>
          <p:nvPr/>
        </p:nvSpPr>
        <p:spPr>
          <a:xfrm>
            <a:off x="7779268" y="1759975"/>
            <a:ext cx="3666449" cy="45031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fontAlgn="base">
              <a:spcBef>
                <a:spcPct val="20000"/>
              </a:spcBef>
              <a:spcAft>
                <a:spcPts val="600"/>
              </a:spcAft>
              <a:buClr>
                <a:srgbClr val="0321F7"/>
              </a:buClr>
              <a:buSzPct val="70000"/>
              <a:tabLst/>
            </a:pPr>
            <a:r>
              <a:rPr lang="pl-PL" altLang="en-US" sz="2000" b="1" dirty="0">
                <a:solidFill>
                  <a:schemeClr val="tx1"/>
                </a:solidFill>
              </a:rPr>
              <a:t>Pressure Profile</a:t>
            </a:r>
          </a:p>
          <a:p>
            <a:pPr marL="285750" marR="0" lvl="0" indent="-285750" algn="l" fontAlgn="base">
              <a:spcBef>
                <a:spcPct val="20000"/>
              </a:spcBef>
              <a:spcAft>
                <a:spcPts val="600"/>
              </a:spcAft>
              <a:buClr>
                <a:srgbClr val="0321F7"/>
              </a:buClr>
              <a:buSzPct val="70000"/>
              <a:buFont typeface="Arial" panose="020B0604020202020204" pitchFamily="34" charset="0"/>
              <a:buChar char="•"/>
              <a:tabLst/>
            </a:pPr>
            <a:r>
              <a:rPr lang="en-US" altLang="en-US" sz="2000" dirty="0">
                <a:solidFill>
                  <a:schemeClr val="tx1"/>
                </a:solidFill>
              </a:rPr>
              <a:t>Both models show pressure rise from inlet to outlet, typical of centrifugal pumps.</a:t>
            </a:r>
            <a:endParaRPr lang="pl-PL" altLang="en-US" sz="2000" dirty="0">
              <a:solidFill>
                <a:schemeClr val="tx1"/>
              </a:solidFill>
            </a:endParaRPr>
          </a:p>
          <a:p>
            <a:pPr marL="285750" marR="0" lvl="0" indent="-285750" algn="l" fontAlgn="base">
              <a:spcBef>
                <a:spcPct val="20000"/>
              </a:spcBef>
              <a:spcAft>
                <a:spcPts val="600"/>
              </a:spcAft>
              <a:buClr>
                <a:srgbClr val="0321F7"/>
              </a:buClr>
              <a:buSzPct val="70000"/>
              <a:buFont typeface="Arial" panose="020B0604020202020204" pitchFamily="34" charset="0"/>
              <a:buChar char="•"/>
              <a:tabLst/>
            </a:pPr>
            <a:r>
              <a:rPr lang="en-US" altLang="en-US" sz="2000" dirty="0">
                <a:solidFill>
                  <a:schemeClr val="tx1"/>
                </a:solidFill>
              </a:rPr>
              <a:t>Modified blades yield a smoother pressure field around the impeller, suggesting more gradual acceleration of fluid.</a:t>
            </a:r>
            <a:endParaRPr lang="pl-PL" altLang="en-US" sz="2000" dirty="0">
              <a:solidFill>
                <a:schemeClr val="tx1"/>
              </a:solidFill>
            </a:endParaRPr>
          </a:p>
          <a:p>
            <a:pPr marL="285750" marR="0" lvl="0" indent="-285750" algn="l" fontAlgn="base">
              <a:spcBef>
                <a:spcPct val="20000"/>
              </a:spcBef>
              <a:spcAft>
                <a:spcPts val="600"/>
              </a:spcAft>
              <a:buClr>
                <a:srgbClr val="0321F7"/>
              </a:buClr>
              <a:buSzPct val="70000"/>
              <a:buFont typeface="Arial" panose="020B0604020202020204" pitchFamily="34" charset="0"/>
              <a:buChar char="•"/>
              <a:tabLst/>
            </a:pPr>
            <a:r>
              <a:rPr lang="en-US" altLang="en-US" sz="2000" dirty="0">
                <a:solidFill>
                  <a:schemeClr val="tx1"/>
                </a:solidFill>
              </a:rPr>
              <a:t>Side views confirm pressure development is preserved across designs.</a:t>
            </a:r>
          </a:p>
          <a:p>
            <a:pPr lvl="0" algn="l" fontAlgn="base">
              <a:spcBef>
                <a:spcPct val="20000"/>
              </a:spcBef>
              <a:spcAft>
                <a:spcPts val="600"/>
              </a:spcAft>
              <a:buClr>
                <a:srgbClr val="2917FE"/>
              </a:buClr>
            </a:pP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6B177-87C6-DB70-7513-785F2756F012}"/>
              </a:ext>
            </a:extLst>
          </p:cNvPr>
          <p:cNvSpPr txBox="1"/>
          <p:nvPr/>
        </p:nvSpPr>
        <p:spPr>
          <a:xfrm>
            <a:off x="1570609" y="4144009"/>
            <a:ext cx="4911383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Blade Modified Model (SST k-ω at 3000 RP</a:t>
            </a:r>
            <a:r>
              <a:rPr lang="en-US" altLang="en-US" sz="1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M)</a:t>
            </a:r>
            <a:endParaRPr lang="en-US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1A387F-266E-1B4F-1652-0B4A0C01E342}"/>
              </a:ext>
            </a:extLst>
          </p:cNvPr>
          <p:cNvSpPr txBox="1"/>
          <p:nvPr/>
        </p:nvSpPr>
        <p:spPr>
          <a:xfrm>
            <a:off x="2037821" y="1533108"/>
            <a:ext cx="3819917" cy="3815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Model </a:t>
            </a: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(SST k-ω at 3000 RP</a:t>
            </a:r>
            <a:r>
              <a:rPr lang="en-US" alt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M)</a:t>
            </a:r>
            <a:r>
              <a:rPr lang="en-US" sz="1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rainbow colored swirl in a red circle&#10;&#10;AI-generated content may be incorrect.">
            <a:extLst>
              <a:ext uri="{FF2B5EF4-FFF2-40B4-BE49-F238E27FC236}">
                <a16:creationId xmlns:a16="http://schemas.microsoft.com/office/drawing/2014/main" id="{37CFFF68-ECE3-4C2F-480B-5A8BA8BBC2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33" y="1925832"/>
            <a:ext cx="4296720" cy="198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rainbow colored rectangles&#10;&#10;AI-generated content may be incorrect.">
            <a:extLst>
              <a:ext uri="{FF2B5EF4-FFF2-40B4-BE49-F238E27FC236}">
                <a16:creationId xmlns:a16="http://schemas.microsoft.com/office/drawing/2014/main" id="{AC8FC354-0CA1-7F6F-2D62-9A30DB1699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17"/>
          <a:stretch>
            <a:fillRect/>
          </a:stretch>
        </p:blipFill>
        <p:spPr bwMode="auto">
          <a:xfrm>
            <a:off x="3947780" y="1925821"/>
            <a:ext cx="3694195" cy="1983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colorful circle with a green and blue star&#10;&#10;AI-generated content may be incorrect.">
            <a:extLst>
              <a:ext uri="{FF2B5EF4-FFF2-40B4-BE49-F238E27FC236}">
                <a16:creationId xmlns:a16="http://schemas.microsoft.com/office/drawing/2014/main" id="{7004F7AB-BED0-8D58-7134-3D440AEAB6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33" y="4514051"/>
            <a:ext cx="4287724" cy="197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rainbow colored object with a blue and green background&#10;&#10;AI-generated content may be incorrect.">
            <a:extLst>
              <a:ext uri="{FF2B5EF4-FFF2-40B4-BE49-F238E27FC236}">
                <a16:creationId xmlns:a16="http://schemas.microsoft.com/office/drawing/2014/main" id="{43B17733-204C-935B-E7A3-1594B9142F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83"/>
          <a:stretch>
            <a:fillRect/>
          </a:stretch>
        </p:blipFill>
        <p:spPr bwMode="auto">
          <a:xfrm>
            <a:off x="3967529" y="4513927"/>
            <a:ext cx="3898278" cy="1978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8706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DC267-4AA3-4498-3625-FF838AB37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438E-EAB1-7F80-506D-E2DFD2F25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Base Model vs Modified Model (SST k-omega) 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C02F7FD-17D9-C615-CCD6-5F4C22B7F236}"/>
              </a:ext>
            </a:extLst>
          </p:cNvPr>
          <p:cNvSpPr txBox="1">
            <a:spLocks/>
          </p:cNvSpPr>
          <p:nvPr/>
        </p:nvSpPr>
        <p:spPr>
          <a:xfrm>
            <a:off x="7687351" y="1775596"/>
            <a:ext cx="3666449" cy="4536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fontAlgn="base">
              <a:spcBef>
                <a:spcPct val="20000"/>
              </a:spcBef>
              <a:spcAft>
                <a:spcPts val="600"/>
              </a:spcAft>
              <a:buClr>
                <a:srgbClr val="0321F7"/>
              </a:buClr>
              <a:buSzPct val="70000"/>
              <a:tabLst/>
            </a:pPr>
            <a:r>
              <a:rPr lang="pl-PL" altLang="en-US" sz="20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</a:rPr>
              <a:t>Velocity Profile</a:t>
            </a:r>
          </a:p>
          <a:p>
            <a:pPr marL="342900" marR="0" lvl="0" indent="-342900" algn="l" fontAlgn="base">
              <a:spcBef>
                <a:spcPct val="20000"/>
              </a:spcBef>
              <a:spcAft>
                <a:spcPts val="600"/>
              </a:spcAft>
              <a:buClr>
                <a:srgbClr val="0321F7"/>
              </a:buClr>
              <a:buSzPct val="70000"/>
              <a:buFont typeface="Arial" panose="020B0604020202020204" pitchFamily="34" charset="0"/>
              <a:buChar char="•"/>
              <a:tabLst/>
            </a:pPr>
            <a:r>
              <a:rPr lang="en-US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</a:rPr>
              <a:t>High velocities occur at blade tips, driving flow outward.</a:t>
            </a:r>
          </a:p>
          <a:p>
            <a:pPr marL="342900" marR="0" lvl="0" indent="-342900" algn="l" fontAlgn="base">
              <a:spcBef>
                <a:spcPct val="20000"/>
              </a:spcBef>
              <a:spcAft>
                <a:spcPts val="600"/>
              </a:spcAft>
              <a:buClr>
                <a:srgbClr val="0321F7"/>
              </a:buClr>
              <a:buSzPct val="70000"/>
              <a:buFont typeface="Arial" panose="020B0604020202020204" pitchFamily="34" charset="0"/>
              <a:buChar char="•"/>
              <a:tabLst/>
            </a:pPr>
            <a:r>
              <a:rPr lang="en-US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</a:rPr>
              <a:t>Modified model shows better organized outflow downstream.</a:t>
            </a:r>
          </a:p>
          <a:p>
            <a:pPr marL="342900" marR="0" lvl="0" indent="-342900" algn="l" fontAlgn="base">
              <a:spcBef>
                <a:spcPct val="20000"/>
              </a:spcBef>
              <a:spcAft>
                <a:spcPts val="600"/>
              </a:spcAft>
              <a:buClr>
                <a:srgbClr val="0321F7"/>
              </a:buClr>
              <a:buSzPct val="70000"/>
              <a:buFont typeface="Arial" panose="020B0604020202020204" pitchFamily="34" charset="0"/>
              <a:buChar char="•"/>
              <a:tabLst/>
            </a:pPr>
            <a:r>
              <a:rPr lang="en-US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</a:rPr>
              <a:t>Axial-to-radial transition preserved in both cases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E9566-C51F-D6C0-0671-5503C11C2035}"/>
              </a:ext>
            </a:extLst>
          </p:cNvPr>
          <p:cNvSpPr txBox="1"/>
          <p:nvPr/>
        </p:nvSpPr>
        <p:spPr>
          <a:xfrm>
            <a:off x="1492087" y="4279105"/>
            <a:ext cx="4911383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Blade Modified Model (SST k-ω at 3000 RP</a:t>
            </a:r>
            <a:r>
              <a:rPr lang="en-US" altLang="en-US" sz="1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M)</a:t>
            </a:r>
            <a:endParaRPr lang="en-US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33BD4-4B34-F2B5-C40D-4160932F8D06}"/>
              </a:ext>
            </a:extLst>
          </p:cNvPr>
          <p:cNvSpPr txBox="1"/>
          <p:nvPr/>
        </p:nvSpPr>
        <p:spPr>
          <a:xfrm>
            <a:off x="2037821" y="1584815"/>
            <a:ext cx="3819917" cy="3815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Model </a:t>
            </a: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(SST k-ω at 3000 RP</a:t>
            </a:r>
            <a:r>
              <a:rPr lang="en-US" alt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M)</a:t>
            </a:r>
            <a:r>
              <a:rPr lang="en-US" sz="1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 descr="A colorful circle with a spiral&#10;&#10;AI-generated content may be incorrect.">
            <a:extLst>
              <a:ext uri="{FF2B5EF4-FFF2-40B4-BE49-F238E27FC236}">
                <a16:creationId xmlns:a16="http://schemas.microsoft.com/office/drawing/2014/main" id="{08E78FD9-398D-401B-7772-E24452509F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4" y="2057326"/>
            <a:ext cx="4297342" cy="1983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rainbow colored rectangular object&#10;&#10;AI-generated content may be incorrect.">
            <a:extLst>
              <a:ext uri="{FF2B5EF4-FFF2-40B4-BE49-F238E27FC236}">
                <a16:creationId xmlns:a16="http://schemas.microsoft.com/office/drawing/2014/main" id="{2296030B-4E92-1915-FB34-BA37A3D656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97"/>
          <a:stretch>
            <a:fillRect/>
          </a:stretch>
        </p:blipFill>
        <p:spPr bwMode="auto">
          <a:xfrm>
            <a:off x="3646126" y="2018085"/>
            <a:ext cx="3819917" cy="198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blue circle with yellow and green swirls&#10;&#10;AI-generated content may be incorrect.">
            <a:extLst>
              <a:ext uri="{FF2B5EF4-FFF2-40B4-BE49-F238E27FC236}">
                <a16:creationId xmlns:a16="http://schemas.microsoft.com/office/drawing/2014/main" id="{35942BD5-BCA0-CB37-CC88-12BE270708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87928"/>
            <a:ext cx="4296720" cy="198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A rainbow colored object with white lines&#10;&#10;AI-generated content may be incorrect.">
            <a:extLst>
              <a:ext uri="{FF2B5EF4-FFF2-40B4-BE49-F238E27FC236}">
                <a16:creationId xmlns:a16="http://schemas.microsoft.com/office/drawing/2014/main" id="{47ABBECA-F806-53A8-7B76-AB837A3D2D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97"/>
          <a:stretch>
            <a:fillRect/>
          </a:stretch>
        </p:blipFill>
        <p:spPr bwMode="auto">
          <a:xfrm>
            <a:off x="3592120" y="4687846"/>
            <a:ext cx="3819918" cy="1983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774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82A95-B30F-DF12-EA24-92CEDDA33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67E6-2CF8-50F3-2717-78057413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Base Model vs Modified Model (SST k-omega)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47255C-B685-D249-6524-D6FAB42E8C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6" y="1980924"/>
            <a:ext cx="4965622" cy="22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7060C5-275D-378D-5932-2C651A0EC0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62560"/>
            <a:ext cx="4965614" cy="22954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28EB71-DB5C-77F1-79F5-F7F87961A27F}"/>
              </a:ext>
            </a:extLst>
          </p:cNvPr>
          <p:cNvSpPr txBox="1"/>
          <p:nvPr/>
        </p:nvSpPr>
        <p:spPr>
          <a:xfrm>
            <a:off x="68826" y="4193227"/>
            <a:ext cx="4741029" cy="3693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Blade Modified Model (SST k-ω at 3000 RP</a:t>
            </a:r>
            <a:r>
              <a:rPr lang="en-US" altLang="en-US" sz="1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M)</a:t>
            </a:r>
            <a:endParaRPr lang="en-US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88391-917F-C087-F72B-20EC43FCD9E2}"/>
              </a:ext>
            </a:extLst>
          </p:cNvPr>
          <p:cNvSpPr txBox="1"/>
          <p:nvPr/>
        </p:nvSpPr>
        <p:spPr>
          <a:xfrm>
            <a:off x="68826" y="1566086"/>
            <a:ext cx="3721355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Model </a:t>
            </a: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(SST k-ω at 3000 RP</a:t>
            </a:r>
            <a:r>
              <a:rPr lang="en-US" alt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M)</a:t>
            </a:r>
            <a:r>
              <a:rPr lang="en-US" sz="1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BB69871-90B6-E8BA-F820-3F1397FE3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1944" y="1935145"/>
            <a:ext cx="3441856" cy="43476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R="0" lvl="0" algn="ctr" fontAlgn="base">
              <a:spcBef>
                <a:spcPct val="20000"/>
              </a:spcBef>
              <a:spcAft>
                <a:spcPts val="600"/>
              </a:spcAft>
              <a:buClr>
                <a:srgbClr val="0321F7"/>
              </a:buClr>
              <a:buSzPct val="70000"/>
              <a:tabLst/>
            </a:pPr>
            <a:r>
              <a:rPr lang="pl-PL" altLang="en-US" sz="2000" b="1" dirty="0"/>
              <a:t>Wall Shear Stress Profile</a:t>
            </a:r>
          </a:p>
          <a:p>
            <a:pPr marL="285750" marR="0" lvl="0" indent="-285750" fontAlgn="base">
              <a:spcBef>
                <a:spcPct val="20000"/>
              </a:spcBef>
              <a:spcAft>
                <a:spcPts val="600"/>
              </a:spcAft>
              <a:buClr>
                <a:srgbClr val="0321F7"/>
              </a:buClr>
              <a:buSzPct val="70000"/>
              <a:buFont typeface="Arial" panose="020B0604020202020204" pitchFamily="34" charset="0"/>
              <a:buChar char="•"/>
              <a:tabLst/>
            </a:pPr>
            <a:r>
              <a:rPr lang="en-US" altLang="en-US" sz="2000" dirty="0"/>
              <a:t>Base model shows high WSS near sharp blade edges.</a:t>
            </a:r>
            <a:endParaRPr lang="pl-PL" altLang="en-US" sz="2000" dirty="0"/>
          </a:p>
          <a:p>
            <a:pPr marL="285750" marR="0" lvl="0" indent="-285750" fontAlgn="base">
              <a:spcBef>
                <a:spcPct val="20000"/>
              </a:spcBef>
              <a:spcAft>
                <a:spcPts val="600"/>
              </a:spcAft>
              <a:buClr>
                <a:srgbClr val="0321F7"/>
              </a:buClr>
              <a:buSzPct val="70000"/>
              <a:buFont typeface="Arial" panose="020B0604020202020204" pitchFamily="34" charset="0"/>
              <a:buChar char="•"/>
              <a:tabLst/>
            </a:pPr>
            <a:r>
              <a:rPr lang="en-US" altLang="en-US" sz="2000" dirty="0"/>
              <a:t>Modified blades distribute WSS more evenly.</a:t>
            </a:r>
            <a:endParaRPr lang="pl-PL" altLang="en-US" sz="2000" dirty="0"/>
          </a:p>
          <a:p>
            <a:pPr marL="285750" marR="0" lvl="0" indent="-285750" fontAlgn="base">
              <a:spcBef>
                <a:spcPct val="20000"/>
              </a:spcBef>
              <a:spcAft>
                <a:spcPts val="600"/>
              </a:spcAft>
              <a:buClr>
                <a:srgbClr val="0321F7"/>
              </a:buClr>
              <a:buSzPct val="70000"/>
              <a:buFont typeface="Arial" panose="020B0604020202020204" pitchFamily="34" charset="0"/>
              <a:buChar char="•"/>
              <a:tabLst/>
            </a:pPr>
            <a:r>
              <a:rPr lang="pl-PL" altLang="en-US" sz="2000" dirty="0"/>
              <a:t>Higher Wall Shear Stress found near some the rounded edges of Modified model.</a:t>
            </a:r>
          </a:p>
          <a:p>
            <a:pPr marL="285750" marR="0" lvl="0" indent="-285750" fontAlgn="base">
              <a:spcBef>
                <a:spcPct val="20000"/>
              </a:spcBef>
              <a:spcAft>
                <a:spcPts val="600"/>
              </a:spcAft>
              <a:buClr>
                <a:srgbClr val="0321F7"/>
              </a:buClr>
              <a:buSzPct val="70000"/>
              <a:buFont typeface="Arial" panose="020B0604020202020204" pitchFamily="34" charset="0"/>
              <a:buChar char="•"/>
              <a:tabLst/>
            </a:pPr>
            <a:r>
              <a:rPr lang="pl-PL" altLang="en-US" sz="2000" dirty="0"/>
              <a:t>New areas introduced with High Shear Stress.</a:t>
            </a:r>
            <a:endParaRPr lang="en-US" altLang="en-US" sz="2000" dirty="0"/>
          </a:p>
          <a:p>
            <a:pPr marL="285750" marR="0" lvl="0" indent="-285750" fontAlgn="base">
              <a:spcBef>
                <a:spcPct val="20000"/>
              </a:spcBef>
              <a:spcAft>
                <a:spcPts val="600"/>
              </a:spcAft>
              <a:buClr>
                <a:srgbClr val="0321F7"/>
              </a:buClr>
              <a:buSzPct val="70000"/>
              <a:buFont typeface="Wingdings 2" charset="2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</a:endParaRPr>
          </a:p>
        </p:txBody>
      </p:sp>
      <p:pic>
        <p:nvPicPr>
          <p:cNvPr id="11" name="Picture 10" descr="A blue round object with a circle&#10;&#10;AI-generated content may be incorrect.">
            <a:extLst>
              <a:ext uri="{FF2B5EF4-FFF2-40B4-BE49-F238E27FC236}">
                <a16:creationId xmlns:a16="http://schemas.microsoft.com/office/drawing/2014/main" id="{130E9FB3-F6D9-BCB9-B222-18DA807EFE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2" t="56493" r="29535" b="6299"/>
          <a:stretch>
            <a:fillRect/>
          </a:stretch>
        </p:blipFill>
        <p:spPr bwMode="auto">
          <a:xfrm>
            <a:off x="3688646" y="1935145"/>
            <a:ext cx="4223298" cy="18890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 descr="A blue circular object with a hole&#10;&#10;AI-generated content may be incorrect.">
            <a:extLst>
              <a:ext uri="{FF2B5EF4-FFF2-40B4-BE49-F238E27FC236}">
                <a16:creationId xmlns:a16="http://schemas.microsoft.com/office/drawing/2014/main" id="{EA49AA68-F873-8A8B-EB33-7F595DF073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8" t="54186" r="28454" b="5029"/>
          <a:stretch>
            <a:fillRect/>
          </a:stretch>
        </p:blipFill>
        <p:spPr bwMode="auto">
          <a:xfrm>
            <a:off x="3629397" y="4551888"/>
            <a:ext cx="4341797" cy="20211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3262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3A33A-F399-7CE1-C7DA-63024356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Conclusions</a:t>
            </a:r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6562BB8-DE18-51EC-066A-7B45895E1D4E}"/>
              </a:ext>
            </a:extLst>
          </p:cNvPr>
          <p:cNvSpPr txBox="1">
            <a:spLocks/>
          </p:cNvSpPr>
          <p:nvPr/>
        </p:nvSpPr>
        <p:spPr>
          <a:xfrm>
            <a:off x="6096000" y="1115568"/>
            <a:ext cx="5257800" cy="4832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base">
              <a:spcBef>
                <a:spcPct val="20000"/>
              </a:spcBef>
              <a:buFont typeface="+mj-lt"/>
              <a:buAutoNum type="arabicPeriod"/>
            </a:pPr>
            <a:r>
              <a:rPr lang="en-US" altLang="en-US" sz="2000" b="1" dirty="0"/>
              <a:t>Successfully developed and validated a CFD model representing HeartMate 3 performance.</a:t>
            </a:r>
          </a:p>
          <a:p>
            <a:pPr marL="457200" indent="-457200" fontAlgn="base">
              <a:spcBef>
                <a:spcPct val="20000"/>
              </a:spcBef>
              <a:buFont typeface="+mj-lt"/>
              <a:buAutoNum type="arabicPeriod"/>
            </a:pPr>
            <a:r>
              <a:rPr lang="en-US" altLang="en-US" sz="2000" dirty="0"/>
              <a:t>Captured key hydraulic behaviors (head, flow, efficiency, power) across various RPMs and designs.</a:t>
            </a:r>
          </a:p>
          <a:p>
            <a:pPr marL="457200" indent="-457200" fontAlgn="base">
              <a:spcBef>
                <a:spcPct val="20000"/>
              </a:spcBef>
              <a:buFont typeface="+mj-lt"/>
              <a:buAutoNum type="arabicPeriod"/>
            </a:pPr>
            <a:r>
              <a:rPr lang="en-US" altLang="en-US" sz="2000" dirty="0"/>
              <a:t>SST k-ω found most suitable turbulence model for this study.</a:t>
            </a:r>
          </a:p>
          <a:p>
            <a:pPr marL="457200" indent="-457200" fontAlgn="base">
              <a:spcBef>
                <a:spcPct val="20000"/>
              </a:spcBef>
              <a:buFont typeface="+mj-lt"/>
              <a:buAutoNum type="arabicPeriod"/>
            </a:pPr>
            <a:r>
              <a:rPr lang="en-US" altLang="en-US" sz="2000" dirty="0"/>
              <a:t>Blade modification showed trade-offs, highlighting optimization potential.</a:t>
            </a:r>
          </a:p>
          <a:p>
            <a:pPr marL="457200" indent="-457200" fontAlgn="base">
              <a:spcBef>
                <a:spcPct val="20000"/>
              </a:spcBef>
              <a:buFont typeface="+mj-lt"/>
              <a:buAutoNum type="arabicPeriod"/>
            </a:pPr>
            <a:r>
              <a:rPr lang="en-US" altLang="en-US" sz="2000" dirty="0"/>
              <a:t>Model provides a strong foundation for future, more detailed analyses.</a:t>
            </a:r>
          </a:p>
        </p:txBody>
      </p:sp>
      <p:pic>
        <p:nvPicPr>
          <p:cNvPr id="4" name="Picture 3" descr="A diagram of a mechanical part&#10;&#10;AI-generated content may be incorrect.">
            <a:extLst>
              <a:ext uri="{FF2B5EF4-FFF2-40B4-BE49-F238E27FC236}">
                <a16:creationId xmlns:a16="http://schemas.microsoft.com/office/drawing/2014/main" id="{A18F9070-ED7D-03AE-C134-183C50B8A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09" y="1325663"/>
            <a:ext cx="4940721" cy="3015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FB64D8-E258-075D-FCD9-34B77293B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saturation sat="328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48354" y="4340770"/>
            <a:ext cx="2347128" cy="2401155"/>
          </a:xfrm>
          <a:prstGeom prst="rect">
            <a:avLst/>
          </a:prstGeom>
        </p:spPr>
      </p:pic>
      <p:pic>
        <p:nvPicPr>
          <p:cNvPr id="6" name="Content Placeholder 5" descr="A blue object with a hole&#10;&#10;AI-generated content may be incorrect.">
            <a:extLst>
              <a:ext uri="{FF2B5EF4-FFF2-40B4-BE49-F238E27FC236}">
                <a16:creationId xmlns:a16="http://schemas.microsoft.com/office/drawing/2014/main" id="{07ED8839-A125-E5D7-9000-38B80D10C4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66" y="5541347"/>
            <a:ext cx="1499229" cy="1239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3BBED-3156-FD79-7916-A9DBFBBCA586}"/>
              </a:ext>
            </a:extLst>
          </p:cNvPr>
          <p:cNvSpPr txBox="1"/>
          <p:nvPr/>
        </p:nvSpPr>
        <p:spPr>
          <a:xfrm rot="16200000">
            <a:off x="-395214" y="2663402"/>
            <a:ext cx="2574934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US" sz="400" dirty="0" err="1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Times New Roman" panose="02020603050405020304" pitchFamily="18" charset="0"/>
              </a:rPr>
              <a:t>Thoratec</a:t>
            </a:r>
            <a:r>
              <a:rPr lang="en-US" sz="4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Times New Roman" panose="02020603050405020304" pitchFamily="18" charset="0"/>
              </a:rPr>
              <a:t> Corporation. (2017). </a:t>
            </a:r>
            <a:r>
              <a:rPr lang="en-US" sz="400" i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Times New Roman" panose="02020603050405020304" pitchFamily="18" charset="0"/>
              </a:rPr>
              <a:t>HEART MATE 3 LEFT VENTRICULAR ASSIST SYSTEM INSTRUCTIONS FOR USE</a:t>
            </a:r>
            <a:r>
              <a:rPr lang="en-US" sz="4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Times New Roman" panose="02020603050405020304" pitchFamily="18" charset="0"/>
              </a:rPr>
              <a:t>.</a:t>
            </a:r>
            <a:endParaRPr lang="en-US" sz="400"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42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25A59-7C02-1777-51B1-D202AB711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47359-CE45-2F00-F0F2-801A1A99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Conclusions</a:t>
            </a:r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DD6A3AA-7CAD-F596-96A4-1BA448C10E26}"/>
              </a:ext>
            </a:extLst>
          </p:cNvPr>
          <p:cNvSpPr txBox="1">
            <a:spLocks/>
          </p:cNvSpPr>
          <p:nvPr/>
        </p:nvSpPr>
        <p:spPr>
          <a:xfrm>
            <a:off x="6096000" y="1115568"/>
            <a:ext cx="5257800" cy="4832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base">
              <a:spcBef>
                <a:spcPct val="20000"/>
              </a:spcBef>
              <a:buFont typeface="+mj-lt"/>
              <a:buAutoNum type="arabicPeriod"/>
            </a:pPr>
            <a:r>
              <a:rPr lang="en-US" altLang="en-US" sz="2000" dirty="0"/>
              <a:t>Successfully developed and validated a CFD model representing HeartMate 3 performance.</a:t>
            </a:r>
          </a:p>
          <a:p>
            <a:pPr marL="457200" indent="-457200" fontAlgn="base">
              <a:spcBef>
                <a:spcPct val="20000"/>
              </a:spcBef>
              <a:buFont typeface="+mj-lt"/>
              <a:buAutoNum type="arabicPeriod"/>
            </a:pPr>
            <a:r>
              <a:rPr lang="en-US" altLang="en-US" sz="2000" b="1" dirty="0"/>
              <a:t>Captured key hydraulic behaviors (head, flow, efficiency, power) across various RPMs and designs.</a:t>
            </a:r>
          </a:p>
          <a:p>
            <a:pPr marL="457200" indent="-457200" fontAlgn="base">
              <a:spcBef>
                <a:spcPct val="20000"/>
              </a:spcBef>
              <a:buFont typeface="+mj-lt"/>
              <a:buAutoNum type="arabicPeriod"/>
            </a:pPr>
            <a:r>
              <a:rPr lang="en-US" altLang="en-US" sz="2000" dirty="0"/>
              <a:t>SST k-ω found most suitable turbulence model for this study.</a:t>
            </a:r>
          </a:p>
          <a:p>
            <a:pPr marL="457200" indent="-457200" fontAlgn="base">
              <a:spcBef>
                <a:spcPct val="20000"/>
              </a:spcBef>
              <a:buFont typeface="+mj-lt"/>
              <a:buAutoNum type="arabicPeriod"/>
            </a:pPr>
            <a:r>
              <a:rPr lang="en-US" altLang="en-US" sz="2000" dirty="0"/>
              <a:t>Blade modification showed trade-offs, highlighting optimization potential.</a:t>
            </a:r>
          </a:p>
          <a:p>
            <a:pPr marL="457200" indent="-457200" fontAlgn="base">
              <a:spcBef>
                <a:spcPct val="20000"/>
              </a:spcBef>
              <a:buFont typeface="+mj-lt"/>
              <a:buAutoNum type="arabicPeriod"/>
            </a:pPr>
            <a:r>
              <a:rPr lang="en-US" altLang="en-US" sz="2000" dirty="0"/>
              <a:t>Model provides a strong foundation for future, more detailed analyses.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54801D-5C70-FC44-428C-BD3E644A9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" t="5964" r="7965" b="1535"/>
          <a:stretch>
            <a:fillRect/>
          </a:stretch>
        </p:blipFill>
        <p:spPr bwMode="auto">
          <a:xfrm>
            <a:off x="1234433" y="1277088"/>
            <a:ext cx="4099727" cy="2619068"/>
          </a:xfrm>
          <a:prstGeom prst="rect">
            <a:avLst/>
          </a:prstGeom>
          <a:noFill/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86D6A2E-362A-EEF1-0A15-B200407546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45" t="2211" r="4256"/>
          <a:stretch>
            <a:fillRect/>
          </a:stretch>
        </p:blipFill>
        <p:spPr>
          <a:xfrm>
            <a:off x="1165958" y="3850902"/>
            <a:ext cx="4602284" cy="30070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34EFB5-0DF8-D398-B6FA-4A6FE93995B9}"/>
              </a:ext>
            </a:extLst>
          </p:cNvPr>
          <p:cNvSpPr txBox="1"/>
          <p:nvPr/>
        </p:nvSpPr>
        <p:spPr>
          <a:xfrm rot="16200000">
            <a:off x="-406295" y="5292439"/>
            <a:ext cx="3112178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US" sz="500" dirty="0" err="1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Times New Roman" panose="02020603050405020304" pitchFamily="18" charset="0"/>
              </a:rPr>
              <a:t>Thoratec</a:t>
            </a:r>
            <a:r>
              <a:rPr lang="en-US" sz="5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Times New Roman" panose="02020603050405020304" pitchFamily="18" charset="0"/>
              </a:rPr>
              <a:t> Corporation. (2017). </a:t>
            </a:r>
            <a:r>
              <a:rPr lang="en-US" sz="500" i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Times New Roman" panose="02020603050405020304" pitchFamily="18" charset="0"/>
              </a:rPr>
              <a:t>HEART MATE 3 LEFT VENTRICULAR ASSIST SYSTEM INSTRUCTIONS FOR USE</a:t>
            </a:r>
            <a:r>
              <a:rPr lang="en-US" sz="5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Times New Roman" panose="02020603050405020304" pitchFamily="18" charset="0"/>
              </a:rPr>
              <a:t>.</a:t>
            </a:r>
            <a:endParaRPr lang="en-US" sz="500"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914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84747-ECEB-0F57-05B0-A7356E3BB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AC8C0-9E62-CF0E-6B54-CB45FC377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Conclusions</a:t>
            </a:r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875D0AB-8DC5-25EA-1843-2CE2303F2482}"/>
              </a:ext>
            </a:extLst>
          </p:cNvPr>
          <p:cNvSpPr txBox="1">
            <a:spLocks/>
          </p:cNvSpPr>
          <p:nvPr/>
        </p:nvSpPr>
        <p:spPr>
          <a:xfrm>
            <a:off x="6096000" y="1115568"/>
            <a:ext cx="5257800" cy="4832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base">
              <a:spcBef>
                <a:spcPct val="20000"/>
              </a:spcBef>
              <a:buFont typeface="+mj-lt"/>
              <a:buAutoNum type="arabicPeriod"/>
            </a:pPr>
            <a:r>
              <a:rPr lang="en-US" altLang="en-US" sz="2000" dirty="0"/>
              <a:t>Successfully developed and validated a CFD model representing HeartMate 3 performance.</a:t>
            </a:r>
          </a:p>
          <a:p>
            <a:pPr marL="457200" indent="-457200" fontAlgn="base">
              <a:spcBef>
                <a:spcPct val="20000"/>
              </a:spcBef>
              <a:buFont typeface="+mj-lt"/>
              <a:buAutoNum type="arabicPeriod"/>
            </a:pPr>
            <a:r>
              <a:rPr lang="en-US" altLang="en-US" sz="2000" dirty="0"/>
              <a:t>Captured key hydraulic behaviors (head, flow, efficiency, power) across various RPMs and designs.</a:t>
            </a:r>
          </a:p>
          <a:p>
            <a:pPr marL="457200" indent="-457200" fontAlgn="base">
              <a:spcBef>
                <a:spcPct val="20000"/>
              </a:spcBef>
              <a:buFont typeface="+mj-lt"/>
              <a:buAutoNum type="arabicPeriod"/>
            </a:pPr>
            <a:r>
              <a:rPr lang="en-US" altLang="en-US" sz="2000" b="1" dirty="0"/>
              <a:t>SST k-ω found most suitable turbulence model for this study.</a:t>
            </a:r>
          </a:p>
          <a:p>
            <a:pPr marL="457200" indent="-457200" fontAlgn="base">
              <a:spcBef>
                <a:spcPct val="20000"/>
              </a:spcBef>
              <a:buFont typeface="+mj-lt"/>
              <a:buAutoNum type="arabicPeriod"/>
            </a:pPr>
            <a:r>
              <a:rPr lang="en-US" altLang="en-US" sz="2000" dirty="0"/>
              <a:t>Blade modification showed trade-offs, highlighting optimization potential.</a:t>
            </a:r>
          </a:p>
          <a:p>
            <a:pPr marL="457200" indent="-457200" fontAlgn="base">
              <a:spcBef>
                <a:spcPct val="20000"/>
              </a:spcBef>
              <a:buFont typeface="+mj-lt"/>
              <a:buAutoNum type="arabicPeriod"/>
            </a:pPr>
            <a:r>
              <a:rPr lang="en-US" altLang="en-US" sz="2000" dirty="0"/>
              <a:t>Model provides a strong foundation for future, more detailed analyses.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8F8BB5-5963-2C49-787B-79E0FE264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" t="6594" r="8656" b="1147"/>
          <a:stretch>
            <a:fillRect/>
          </a:stretch>
        </p:blipFill>
        <p:spPr bwMode="auto">
          <a:xfrm>
            <a:off x="1200970" y="1262410"/>
            <a:ext cx="3995057" cy="2557191"/>
          </a:xfrm>
          <a:prstGeom prst="rect">
            <a:avLst/>
          </a:prstGeom>
          <a:noFill/>
        </p:spPr>
      </p:pic>
      <p:pic>
        <p:nvPicPr>
          <p:cNvPr id="8" name="Picture Placeholder 5" descr="A graph with a purple and red line&#10;&#10;AI-generated content may be incorrect.">
            <a:extLst>
              <a:ext uri="{FF2B5EF4-FFF2-40B4-BE49-F238E27FC236}">
                <a16:creationId xmlns:a16="http://schemas.microsoft.com/office/drawing/2014/main" id="{DE3939B6-069E-F610-AE44-86998757EE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r="1" b="1"/>
          <a:stretch>
            <a:fillRect/>
          </a:stretch>
        </p:blipFill>
        <p:spPr bwMode="auto">
          <a:xfrm>
            <a:off x="1200969" y="3813501"/>
            <a:ext cx="3995057" cy="30444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1233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6741A-F486-8032-3CEC-F7B91BA8D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A8539-A8F0-AF63-C66E-66C75FEF2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Conclusions</a:t>
            </a:r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8486B87-5B58-EF04-6959-AA2B9E3776E0}"/>
              </a:ext>
            </a:extLst>
          </p:cNvPr>
          <p:cNvSpPr txBox="1">
            <a:spLocks/>
          </p:cNvSpPr>
          <p:nvPr/>
        </p:nvSpPr>
        <p:spPr>
          <a:xfrm>
            <a:off x="6096000" y="1115568"/>
            <a:ext cx="5257800" cy="4832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base">
              <a:spcBef>
                <a:spcPct val="20000"/>
              </a:spcBef>
              <a:buFont typeface="+mj-lt"/>
              <a:buAutoNum type="arabicPeriod"/>
            </a:pPr>
            <a:r>
              <a:rPr lang="en-US" altLang="en-US" sz="2000" dirty="0"/>
              <a:t>Successfully developed and validated a CFD model representing HeartMate 3 performance.</a:t>
            </a:r>
          </a:p>
          <a:p>
            <a:pPr marL="457200" indent="-457200" fontAlgn="base">
              <a:spcBef>
                <a:spcPct val="20000"/>
              </a:spcBef>
              <a:buFont typeface="+mj-lt"/>
              <a:buAutoNum type="arabicPeriod"/>
            </a:pPr>
            <a:r>
              <a:rPr lang="en-US" altLang="en-US" sz="2000" dirty="0"/>
              <a:t>Captured key hydraulic behaviors (head, flow, efficiency, power) across various RPMs and designs.</a:t>
            </a:r>
          </a:p>
          <a:p>
            <a:pPr marL="457200" indent="-457200" fontAlgn="base">
              <a:spcBef>
                <a:spcPct val="20000"/>
              </a:spcBef>
              <a:buFont typeface="+mj-lt"/>
              <a:buAutoNum type="arabicPeriod"/>
            </a:pPr>
            <a:r>
              <a:rPr lang="en-US" altLang="en-US" sz="2000" dirty="0"/>
              <a:t>SST k-ω found most suitable turbulence model for this study.</a:t>
            </a:r>
          </a:p>
          <a:p>
            <a:pPr marL="457200" indent="-457200" fontAlgn="base">
              <a:spcBef>
                <a:spcPct val="20000"/>
              </a:spcBef>
              <a:buFont typeface="+mj-lt"/>
              <a:buAutoNum type="arabicPeriod"/>
            </a:pPr>
            <a:r>
              <a:rPr lang="en-US" altLang="en-US" sz="2000" b="1" dirty="0"/>
              <a:t>Blade modification showed trade-offs, highlighting optimization potential.</a:t>
            </a:r>
          </a:p>
          <a:p>
            <a:pPr marL="457200" indent="-457200" fontAlgn="base">
              <a:spcBef>
                <a:spcPct val="20000"/>
              </a:spcBef>
              <a:buFont typeface="+mj-lt"/>
              <a:buAutoNum type="arabicPeriod"/>
            </a:pPr>
            <a:r>
              <a:rPr lang="en-US" altLang="en-US" sz="2000" dirty="0"/>
              <a:t>Model provides a strong foundation for future, more detailed analyses.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E74E58-47E2-BFA6-539E-F150C5DE0944}"/>
              </a:ext>
            </a:extLst>
          </p:cNvPr>
          <p:cNvSpPr txBox="1"/>
          <p:nvPr/>
        </p:nvSpPr>
        <p:spPr>
          <a:xfrm>
            <a:off x="68826" y="4193227"/>
            <a:ext cx="4741029" cy="3693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Blade Modified Model (SST k-ω at 3000 RP</a:t>
            </a:r>
            <a:r>
              <a:rPr lang="en-US" altLang="en-US" sz="1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M)</a:t>
            </a:r>
            <a:endParaRPr lang="en-US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50A95E-F091-5243-3D1A-49F4D3D1F287}"/>
              </a:ext>
            </a:extLst>
          </p:cNvPr>
          <p:cNvSpPr txBox="1"/>
          <p:nvPr/>
        </p:nvSpPr>
        <p:spPr>
          <a:xfrm>
            <a:off x="68826" y="1566086"/>
            <a:ext cx="3721355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Model </a:t>
            </a: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(SST k-ω at 3000 RP</a:t>
            </a:r>
            <a:r>
              <a:rPr lang="en-US" alt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M)</a:t>
            </a:r>
            <a:r>
              <a:rPr lang="en-US" sz="1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 descr="A blue round object with a circle&#10;&#10;AI-generated content may be incorrect.">
            <a:extLst>
              <a:ext uri="{FF2B5EF4-FFF2-40B4-BE49-F238E27FC236}">
                <a16:creationId xmlns:a16="http://schemas.microsoft.com/office/drawing/2014/main" id="{41705D43-8D9F-FD8F-04C5-58D1F3C471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2" t="56493" r="29535" b="6299"/>
          <a:stretch>
            <a:fillRect/>
          </a:stretch>
        </p:blipFill>
        <p:spPr bwMode="auto">
          <a:xfrm>
            <a:off x="68826" y="1947137"/>
            <a:ext cx="4223298" cy="18890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A blue circular object with a hole&#10;&#10;AI-generated content may be incorrect.">
            <a:extLst>
              <a:ext uri="{FF2B5EF4-FFF2-40B4-BE49-F238E27FC236}">
                <a16:creationId xmlns:a16="http://schemas.microsoft.com/office/drawing/2014/main" id="{6288FCA4-08BF-B634-E03F-19346FC9D2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8" t="54186" r="28454" b="5029"/>
          <a:stretch>
            <a:fillRect/>
          </a:stretch>
        </p:blipFill>
        <p:spPr bwMode="auto">
          <a:xfrm>
            <a:off x="68826" y="4562560"/>
            <a:ext cx="4341797" cy="20211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51924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B640B-185D-EBF3-6195-31459C8F1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2CC2-F806-AFE3-BF2F-21C44B365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Conclusions</a:t>
            </a:r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52A3C87-38C7-C35F-30E5-251D68303B60}"/>
              </a:ext>
            </a:extLst>
          </p:cNvPr>
          <p:cNvSpPr txBox="1">
            <a:spLocks/>
          </p:cNvSpPr>
          <p:nvPr/>
        </p:nvSpPr>
        <p:spPr>
          <a:xfrm>
            <a:off x="6096000" y="1115568"/>
            <a:ext cx="5257800" cy="4832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base">
              <a:spcBef>
                <a:spcPct val="20000"/>
              </a:spcBef>
              <a:buFont typeface="+mj-lt"/>
              <a:buAutoNum type="arabicPeriod"/>
            </a:pPr>
            <a:r>
              <a:rPr lang="en-US" altLang="en-US" sz="2000" dirty="0"/>
              <a:t>Successfully developed and validated a CFD model representing HeartMate 3 performance.</a:t>
            </a:r>
          </a:p>
          <a:p>
            <a:pPr marL="457200" indent="-457200" fontAlgn="base">
              <a:spcBef>
                <a:spcPct val="20000"/>
              </a:spcBef>
              <a:buFont typeface="+mj-lt"/>
              <a:buAutoNum type="arabicPeriod"/>
            </a:pPr>
            <a:r>
              <a:rPr lang="en-US" altLang="en-US" sz="2000" dirty="0"/>
              <a:t>Captured key hydraulic behaviors (head, flow, efficiency, power) across various RPMs and designs.</a:t>
            </a:r>
          </a:p>
          <a:p>
            <a:pPr marL="457200" indent="-457200" fontAlgn="base">
              <a:spcBef>
                <a:spcPct val="20000"/>
              </a:spcBef>
              <a:buFont typeface="+mj-lt"/>
              <a:buAutoNum type="arabicPeriod"/>
            </a:pPr>
            <a:r>
              <a:rPr lang="en-US" altLang="en-US" sz="2000" dirty="0"/>
              <a:t>SST k-ω found most suitable turbulence model for this study.</a:t>
            </a:r>
          </a:p>
          <a:p>
            <a:pPr marL="457200" indent="-457200" fontAlgn="base">
              <a:spcBef>
                <a:spcPct val="20000"/>
              </a:spcBef>
              <a:buFont typeface="+mj-lt"/>
              <a:buAutoNum type="arabicPeriod"/>
            </a:pPr>
            <a:r>
              <a:rPr lang="en-US" altLang="en-US" sz="2000" b="1" dirty="0"/>
              <a:t>Blade modification showed trade-offs, highlighting optimization potential.</a:t>
            </a:r>
          </a:p>
          <a:p>
            <a:pPr marL="457200" indent="-457200" fontAlgn="base">
              <a:spcBef>
                <a:spcPct val="20000"/>
              </a:spcBef>
              <a:buFont typeface="+mj-lt"/>
              <a:buAutoNum type="arabicPeriod"/>
            </a:pPr>
            <a:r>
              <a:rPr lang="en-US" altLang="en-US" sz="2000" dirty="0"/>
              <a:t>Model provides a strong foundation for future, more detailed analyses.</a:t>
            </a:r>
          </a:p>
        </p:txBody>
      </p:sp>
      <p:pic>
        <p:nvPicPr>
          <p:cNvPr id="4" name="Picture Placeholder 6" descr="A graph with a red and blue line&#10;&#10;AI-generated content may be incorrect.">
            <a:extLst>
              <a:ext uri="{FF2B5EF4-FFF2-40B4-BE49-F238E27FC236}">
                <a16:creationId xmlns:a16="http://schemas.microsoft.com/office/drawing/2014/main" id="{3F4A7F2A-0CAE-9CEE-0842-CDCF660D38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798655"/>
            <a:ext cx="5092059" cy="38699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7687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2B884-DA9B-3B67-4520-BAFD96DBF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F7FC9-0FBE-34AA-B716-83D672F1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VADs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025208-4505-EFB4-B96D-51B2A190D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8448" y="1115568"/>
            <a:ext cx="6245352" cy="4626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pl-PL" altLang="en-US" sz="20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Ventricular Assist Devices (VADs)</a:t>
            </a:r>
            <a:endParaRPr lang="en-US" alt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</a:endParaRPr>
          </a:p>
          <a:p>
            <a:pPr marL="342900" lvl="0" indent="-3429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pl-PL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VADs are pumps that help in pumping blood from weaker areas/ventricles of the heart.</a:t>
            </a:r>
          </a:p>
          <a:p>
            <a:pPr marL="342900" lvl="0" indent="-3429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pl-PL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Types of VADs based off on Flow: Pulsatile, Axial-Flow and Centrifugal-Flow pumps.</a:t>
            </a:r>
          </a:p>
          <a:p>
            <a:pPr marL="342900" lvl="0" indent="-3429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pl-PL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Types of VADs based of on Support System: Bi-VADs, RVADs and LVADs. </a:t>
            </a:r>
          </a:p>
        </p:txBody>
      </p:sp>
      <p:pic>
        <p:nvPicPr>
          <p:cNvPr id="3" name="Picture 2" descr="A schematic illustration of the different categories of VADs">
            <a:extLst>
              <a:ext uri="{FF2B5EF4-FFF2-40B4-BE49-F238E27FC236}">
                <a16:creationId xmlns:a16="http://schemas.microsoft.com/office/drawing/2014/main" id="{17F2622B-F8BF-2424-EE9A-CCBF3BBFA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00" y="2139915"/>
            <a:ext cx="4523948" cy="31532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ACA8B7-960D-9B04-F5D7-27190118A1F0}"/>
              </a:ext>
            </a:extLst>
          </p:cNvPr>
          <p:cNvSpPr txBox="1"/>
          <p:nvPr/>
        </p:nvSpPr>
        <p:spPr>
          <a:xfrm>
            <a:off x="949403" y="5366880"/>
            <a:ext cx="41590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Aft>
                <a:spcPts val="800"/>
              </a:spcAft>
            </a:pPr>
            <a:r>
              <a:rPr lang="en-US" sz="1000" kern="100" dirty="0" err="1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Doost</a:t>
            </a:r>
            <a:r>
              <a:rPr lang="en-US" sz="1000" kern="1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S.N., Zhong, L., &amp; Morsi, Y.S. (2017). Ventricular assist devices: current state and challenges. Journal of Medical Devices, 11(4), 040801.</a:t>
            </a:r>
          </a:p>
        </p:txBody>
      </p:sp>
    </p:spTree>
    <p:extLst>
      <p:ext uri="{BB962C8B-B14F-4D97-AF65-F5344CB8AC3E}">
        <p14:creationId xmlns:p14="http://schemas.microsoft.com/office/powerpoint/2010/main" val="1344064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B46E9-DD6E-7F95-913A-B95150CF5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72C86-751F-96DC-0CA0-A75F268E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Types of VADs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DDD3BB-A4CA-723D-52F8-6EF5E2DA4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8448" y="1438761"/>
            <a:ext cx="6245352" cy="4626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pl-PL" altLang="en-US" sz="20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VADs based of on flow type</a:t>
            </a:r>
            <a:endParaRPr lang="en-US" alt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</a:endParaRPr>
          </a:p>
          <a:p>
            <a:pPr marL="342900" lvl="0" indent="-3429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pl-PL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Pulsatile Pumps: Mimic pulsatile nature of the heart. Creates Vortices that wash up  the pump chamber.</a:t>
            </a:r>
          </a:p>
          <a:p>
            <a:pPr marL="342900" lvl="0" indent="-3429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pl-PL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Rotary Pumps: Continous flowing rotors allowing to push the blood.</a:t>
            </a:r>
          </a:p>
          <a:p>
            <a:pPr marL="800100" lvl="1" indent="-3429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pl-PL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Axial-Flow: Push blood parrallel to the pumps axis. Tubular flow design and faster rotational speed.</a:t>
            </a:r>
          </a:p>
          <a:p>
            <a:pPr marL="800100" lvl="1" indent="-342900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pl-PL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Centrifugal: Use centrifugal force to direct blood towards the blade’s edges.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295F023-739E-18FC-54A2-EE8FF27EDB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7515436"/>
              </p:ext>
            </p:extLst>
          </p:nvPr>
        </p:nvGraphicFramePr>
        <p:xfrm>
          <a:off x="335228" y="1744717"/>
          <a:ext cx="5276192" cy="4014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5300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40DB3-4852-10DA-DD44-1D06695C7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E4A4-DCC5-67E2-3398-42D4301D4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HeartMate3</a:t>
            </a:r>
            <a:endParaRPr lang="en-US" dirty="0"/>
          </a:p>
        </p:txBody>
      </p:sp>
      <p:pic>
        <p:nvPicPr>
          <p:cNvPr id="5" name="Picture 4" descr="A close-up of an x-ray&#10;&#10;AI-generated content may be incorrect.">
            <a:extLst>
              <a:ext uri="{FF2B5EF4-FFF2-40B4-BE49-F238E27FC236}">
                <a16:creationId xmlns:a16="http://schemas.microsoft.com/office/drawing/2014/main" id="{CEA4C4F4-DEB4-0289-72D4-7D5A00FD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02" y="1689132"/>
            <a:ext cx="4885044" cy="4053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D63D5F-9ABE-2544-4401-EA4E1FADC0E2}"/>
              </a:ext>
            </a:extLst>
          </p:cNvPr>
          <p:cNvSpPr txBox="1"/>
          <p:nvPr/>
        </p:nvSpPr>
        <p:spPr>
          <a:xfrm>
            <a:off x="5723244" y="1689132"/>
            <a:ext cx="5630556" cy="2662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pl-PL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HeartMate 1 (Pulsatile) vs. </a:t>
            </a:r>
            <a:r>
              <a:rPr lang="en-US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HeartMate 2</a:t>
            </a:r>
            <a:r>
              <a:rPr lang="pl-PL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 (Axial)</a:t>
            </a:r>
            <a:r>
              <a:rPr lang="en-US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 vs. HeartMate 3</a:t>
            </a:r>
            <a:r>
              <a:rPr lang="pl-PL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 (Centrifugal)</a:t>
            </a:r>
            <a:endParaRPr lang="en-US" alt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</a:endParaRPr>
          </a:p>
          <a:p>
            <a:pPr marL="285750" indent="-285750" algn="just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HeartMate 3</a:t>
            </a:r>
            <a:r>
              <a:rPr lang="pl-PL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 is a VAD based on Centrifugal Pump Design.</a:t>
            </a:r>
          </a:p>
          <a:p>
            <a:pPr marL="285750" indent="-285750" algn="just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pl-PL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HeartMate 3 has a </a:t>
            </a:r>
            <a:r>
              <a:rPr lang="en-US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maglev impeller, intrinsic pulse, low thrombosis risk.</a:t>
            </a:r>
            <a:endParaRPr lang="pl-PL" alt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</a:endParaRPr>
          </a:p>
          <a:p>
            <a:pPr marL="285750" indent="-285750" algn="just" fontAlgn="base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pl-PL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</a:rPr>
              <a:t>Working range between 3000 – 9000 RPMs.</a:t>
            </a:r>
            <a:endParaRPr lang="en-US" alt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0C770A-55B0-6F14-A892-EDB6977DC164}"/>
              </a:ext>
            </a:extLst>
          </p:cNvPr>
          <p:cNvSpPr txBox="1"/>
          <p:nvPr/>
        </p:nvSpPr>
        <p:spPr>
          <a:xfrm>
            <a:off x="530802" y="5815839"/>
            <a:ext cx="4885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Aft>
                <a:spcPts val="800"/>
              </a:spcAft>
            </a:pPr>
            <a:r>
              <a:rPr lang="en-US" sz="1000" kern="100" dirty="0">
                <a:solidFill>
                  <a:schemeClr val="bg2">
                    <a:lumMod val="7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Timms, D. (2011). A review of clinical ventricular assist devices. Medical Engineering &amp; Physics, 33(9), 1041-1047.</a:t>
            </a:r>
          </a:p>
        </p:txBody>
      </p:sp>
    </p:spTree>
    <p:extLst>
      <p:ext uri="{BB962C8B-B14F-4D97-AF65-F5344CB8AC3E}">
        <p14:creationId xmlns:p14="http://schemas.microsoft.com/office/powerpoint/2010/main" val="2284491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3DF22-2F17-8B82-B687-BC3F442ED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12C1-89DC-05EF-A4E3-83C0A0953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Problem Statement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0AB29F-2D1E-5483-1DA4-BBB94EAD0347}"/>
              </a:ext>
            </a:extLst>
          </p:cNvPr>
          <p:cNvSpPr txBox="1"/>
          <p:nvPr/>
        </p:nvSpPr>
        <p:spPr>
          <a:xfrm>
            <a:off x="5257800" y="1690688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fontAlgn="base">
              <a:buFont typeface="+mj-lt"/>
              <a:buAutoNum type="arabicPeriod"/>
              <a:tabLst/>
            </a:pPr>
            <a:r>
              <a:rPr kumimoji="0" lang="en-US" altLang="en-US" sz="2000" b="0" i="0" u="none" strike="noStrike" normalizeH="0" baseline="0" dirty="0"/>
              <a:t>HeartMate 3 geometry is proprietary; independent research needs approximate models.</a:t>
            </a:r>
          </a:p>
          <a:p>
            <a:pPr marL="457200" marR="0" lvl="0" indent="-457200" fontAlgn="base">
              <a:buFont typeface="+mj-lt"/>
              <a:buAutoNum type="arabicPeriod"/>
              <a:tabLst/>
            </a:pPr>
            <a:r>
              <a:rPr kumimoji="0" lang="en-US" altLang="en-US" sz="2000" b="0" i="0" u="none" strike="noStrike" normalizeH="0" baseline="0" dirty="0"/>
              <a:t>Complex internal fluid dynamics lead to complications (high shear, turbulence, recirculation).</a:t>
            </a:r>
          </a:p>
          <a:p>
            <a:pPr marL="457200" marR="0" lvl="0" indent="-457200" fontAlgn="base">
              <a:buFont typeface="+mj-lt"/>
              <a:buAutoNum type="arabicPeriod"/>
              <a:tabLst/>
            </a:pPr>
            <a:r>
              <a:rPr kumimoji="0" lang="en-US" altLang="en-US" sz="2000" b="0" i="0" u="none" strike="noStrike" normalizeH="0" baseline="0" dirty="0"/>
              <a:t>Need to optimize VADs for size, efficiency, and reduced blood damage while maintaining physiological flow.</a:t>
            </a:r>
          </a:p>
        </p:txBody>
      </p:sp>
      <p:pic>
        <p:nvPicPr>
          <p:cNvPr id="3" name="Picture 2" descr="A heart and a device attached to a chest&#10;&#10;AI-generated content may be incorrect.">
            <a:extLst>
              <a:ext uri="{FF2B5EF4-FFF2-40B4-BE49-F238E27FC236}">
                <a16:creationId xmlns:a16="http://schemas.microsoft.com/office/drawing/2014/main" id="{20EEF9CF-2205-11F4-F604-09DB51AA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854" y="1690688"/>
            <a:ext cx="3738293" cy="46583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88EC3D-A112-F033-9585-0FEFB2DEF774}"/>
              </a:ext>
            </a:extLst>
          </p:cNvPr>
          <p:cNvSpPr txBox="1"/>
          <p:nvPr/>
        </p:nvSpPr>
        <p:spPr>
          <a:xfrm>
            <a:off x="1178854" y="6273225"/>
            <a:ext cx="37382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 err="1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IHeartmate</a:t>
            </a:r>
            <a:r>
              <a:rPr lang="en-US" sz="800" i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3TM Left Ventricular Assist Device</a:t>
            </a:r>
            <a:r>
              <a:rPr lang="en-US" sz="8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www.cardiovascular.abbott/content/dam/cv/cardiovascular/hcp/education-training/heart-failure/documents/hf-heartmate3-lvad-pump-parameters.pdf. Accessed 1 June 2025</a:t>
            </a:r>
            <a:endParaRPr lang="en-US" sz="800"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5502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F9ACA-BD68-52E7-0F87-031A7837D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6F22-5707-90B9-BE40-7BA1D2885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Research Objective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7C1B2C6-87C0-69BE-5389-42DD325E8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4381" y="2103436"/>
            <a:ext cx="9703237" cy="23604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fontAlgn="base">
              <a:lnSpc>
                <a:spcPct val="90000"/>
              </a:lnSpc>
              <a:buFont typeface="+mj-lt"/>
              <a:buAutoNum type="arabicPeriod"/>
              <a:tabLst/>
            </a:pPr>
            <a:r>
              <a:rPr lang="pl-PL" altLang="en-US" sz="2400" dirty="0">
                <a:solidFill>
                  <a:schemeClr val="tx1"/>
                </a:solidFill>
              </a:rPr>
              <a:t>T</a:t>
            </a:r>
            <a:r>
              <a:rPr lang="en-US" altLang="en-US" sz="2400" dirty="0">
                <a:solidFill>
                  <a:schemeClr val="tx1"/>
                </a:solidFill>
              </a:rPr>
              <a:t>o create a hydraulically representative CFD model inspired by HeartMate 3.</a:t>
            </a:r>
            <a:endParaRPr lang="pl-PL" altLang="en-US" sz="2400" dirty="0">
              <a:solidFill>
                <a:schemeClr val="tx1"/>
              </a:solidFill>
            </a:endParaRPr>
          </a:p>
          <a:p>
            <a:pPr marL="457200" indent="-457200" algn="just" fontAlgn="base">
              <a:lnSpc>
                <a:spcPct val="90000"/>
              </a:lnSpc>
              <a:buFont typeface="+mj-lt"/>
              <a:buAutoNum type="arabicPeriod"/>
            </a:pPr>
            <a:r>
              <a:rPr lang="en-US" altLang="en-US" sz="2400" dirty="0">
                <a:solidFill>
                  <a:schemeClr val="tx1"/>
                </a:solidFill>
              </a:rPr>
              <a:t>To validate model fidelity by comparing with published HeartMate 3 data.</a:t>
            </a:r>
          </a:p>
          <a:p>
            <a:pPr marL="457200" marR="0" lvl="0" indent="-457200" algn="just" fontAlgn="base">
              <a:lnSpc>
                <a:spcPct val="90000"/>
              </a:lnSpc>
              <a:buFont typeface="+mj-lt"/>
              <a:buAutoNum type="arabicPeriod"/>
              <a:tabLst/>
            </a:pPr>
            <a:r>
              <a:rPr lang="en-US" altLang="en-US" sz="2400" dirty="0">
                <a:solidFill>
                  <a:schemeClr val="tx1"/>
                </a:solidFill>
              </a:rPr>
              <a:t>To compare different turbulence models (SST k-ω, RNG k-ε).</a:t>
            </a:r>
          </a:p>
          <a:p>
            <a:pPr marL="457200" marR="0" lvl="0" indent="-457200" algn="just" fontAlgn="base">
              <a:lnSpc>
                <a:spcPct val="90000"/>
              </a:lnSpc>
              <a:buFont typeface="+mj-lt"/>
              <a:buAutoNum type="arabicPeriod"/>
              <a:tabLst/>
            </a:pPr>
            <a:r>
              <a:rPr lang="en-US" altLang="en-US" sz="2400" dirty="0">
                <a:solidFill>
                  <a:schemeClr val="tx1"/>
                </a:solidFill>
              </a:rPr>
              <a:t>To </a:t>
            </a:r>
            <a:r>
              <a:rPr lang="pl-PL" altLang="en-US" sz="2400" dirty="0">
                <a:solidFill>
                  <a:schemeClr val="tx1"/>
                </a:solidFill>
              </a:rPr>
              <a:t>compare the base model with</a:t>
            </a:r>
            <a:r>
              <a:rPr lang="en-US" altLang="en-US" sz="2400" dirty="0">
                <a:solidFill>
                  <a:schemeClr val="tx1"/>
                </a:solidFill>
              </a:rPr>
              <a:t> a modified blade design</a:t>
            </a:r>
            <a:r>
              <a:rPr lang="pl-PL" altLang="en-US" sz="2400" dirty="0">
                <a:solidFill>
                  <a:schemeClr val="tx1"/>
                </a:solidFill>
              </a:rPr>
              <a:t> model</a:t>
            </a:r>
            <a:r>
              <a:rPr lang="en-US" altLang="en-US" sz="2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6536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251B8-C465-29CE-8562-FC0BD0DDD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998CA-7B71-6E0A-EE10-69A078079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067" y="2766218"/>
            <a:ext cx="3143865" cy="1325563"/>
          </a:xfrm>
        </p:spPr>
        <p:txBody>
          <a:bodyPr/>
          <a:lstStyle/>
          <a:p>
            <a:r>
              <a:rPr lang="pl-PL" dirty="0"/>
              <a:t>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57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9889</TotalTime>
  <Words>2291</Words>
  <Application>Microsoft Office PowerPoint</Application>
  <PresentationFormat>Widescreen</PresentationFormat>
  <Paragraphs>214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Aptos</vt:lpstr>
      <vt:lpstr>Aptos Display</vt:lpstr>
      <vt:lpstr>Arial</vt:lpstr>
      <vt:lpstr>Helvetica</vt:lpstr>
      <vt:lpstr>Times New Roman</vt:lpstr>
      <vt:lpstr>Wingdings 2</vt:lpstr>
      <vt:lpstr>Office Theme</vt:lpstr>
      <vt:lpstr>PowerPoint Presentation</vt:lpstr>
      <vt:lpstr>Introduction</vt:lpstr>
      <vt:lpstr>Background</vt:lpstr>
      <vt:lpstr>VADs</vt:lpstr>
      <vt:lpstr>Types of VADs</vt:lpstr>
      <vt:lpstr>HeartMate3</vt:lpstr>
      <vt:lpstr>Problem Statement</vt:lpstr>
      <vt:lpstr>Research Objective</vt:lpstr>
      <vt:lpstr>Methodology</vt:lpstr>
      <vt:lpstr>Geometry Creation (Base Model)</vt:lpstr>
      <vt:lpstr>Geometry Creation (Base Model)</vt:lpstr>
      <vt:lpstr>Geometry Creation (Base Model)</vt:lpstr>
      <vt:lpstr>Geometry Creation (Base Model)</vt:lpstr>
      <vt:lpstr>Geometry Creation (Base Model)</vt:lpstr>
      <vt:lpstr>PowerPoint Presentation</vt:lpstr>
      <vt:lpstr>PowerPoint Presentation</vt:lpstr>
      <vt:lpstr>Meshing Strategy</vt:lpstr>
      <vt:lpstr>Fluent Solver Setup</vt:lpstr>
      <vt:lpstr>Results &amp; Discussions</vt:lpstr>
      <vt:lpstr>Base Model (SST k-omega) at 3000 RPM</vt:lpstr>
      <vt:lpstr>Base Model (SST k-omega) at 3000 RPM</vt:lpstr>
      <vt:lpstr>Base Model (SST k-omega) at 3000 RPM</vt:lpstr>
      <vt:lpstr>Base Model (SST k-omega) at 3000 RPM</vt:lpstr>
      <vt:lpstr>Base Model (SST k-omega) at different RPMs</vt:lpstr>
      <vt:lpstr>Base Model (SST k-omega) at different RPMs</vt:lpstr>
      <vt:lpstr>Base Model (SST k-omega) vs Abbott model</vt:lpstr>
      <vt:lpstr>Base Model (SST k-omega) vs Base Model (RNG k-epsilon) </vt:lpstr>
      <vt:lpstr>Base Model (SST k-omega) vs Base Model (RNG k-epsilon) </vt:lpstr>
      <vt:lpstr>Base Model vs Modified Model (SST k-omega) </vt:lpstr>
      <vt:lpstr>Base Model vs Modified Model (SST k-omega) </vt:lpstr>
      <vt:lpstr>Base Model vs Modified Model (SST k-omega) </vt:lpstr>
      <vt:lpstr>Base Model vs Modified Model (SST k-omega) </vt:lpstr>
      <vt:lpstr>Base Model vs Modified Model (SST k-omega) </vt:lpstr>
      <vt:lpstr>Conclusions</vt:lpstr>
      <vt:lpstr>Conclusions</vt:lpstr>
      <vt:lpstr>Conclusions</vt:lpstr>
      <vt:lpstr>Conclusions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Harshit Verma</dc:creator>
  <cp:lastModifiedBy>Harshit Verma</cp:lastModifiedBy>
  <cp:revision>1</cp:revision>
  <dcterms:created xsi:type="dcterms:W3CDTF">2025-06-21T13:37:41Z</dcterms:created>
  <dcterms:modified xsi:type="dcterms:W3CDTF">2025-06-29T18:46:17Z</dcterms:modified>
</cp:coreProperties>
</file>